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832" r:id="rId5"/>
  </p:sldIdLst>
  <p:sldSz cx="10287000" cy="10287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sign" id="{AB6416A1-1A39-6943-90E8-D99E149BDCD6}">
          <p14:sldIdLst>
            <p14:sldId id="832"/>
          </p14:sldIdLst>
        </p14:section>
      </p14:sectionLst>
    </p:ext>
    <p:ext uri="{EFAFB233-063F-42B5-8137-9DF3F51BA10A}">
      <p15:sldGuideLst xmlns:p15="http://schemas.microsoft.com/office/powerpoint/2012/main">
        <p15:guide id="2" pos="3240" userDrawn="1">
          <p15:clr>
            <a:srgbClr val="A4A3A4"/>
          </p15:clr>
        </p15:guide>
        <p15:guide id="3" orient="horz" pos="3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CFD5"/>
    <a:srgbClr val="002366"/>
    <a:srgbClr val="191919"/>
    <a:srgbClr val="C1F50E"/>
    <a:srgbClr val="0D64EF"/>
    <a:srgbClr val="0744AB"/>
    <a:srgbClr val="0A3E97"/>
    <a:srgbClr val="F3F3F3"/>
    <a:srgbClr val="0D1203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005" autoAdjust="0"/>
  </p:normalViewPr>
  <p:slideViewPr>
    <p:cSldViewPr snapToGrid="0" snapToObjects="1">
      <p:cViewPr varScale="1">
        <p:scale>
          <a:sx n="71" d="100"/>
          <a:sy n="71" d="100"/>
        </p:scale>
        <p:origin x="2538" y="78"/>
      </p:cViewPr>
      <p:guideLst>
        <p:guide pos="3240"/>
        <p:guide orient="horz" pos="3240"/>
      </p:guideLst>
    </p:cSldViewPr>
  </p:slideViewPr>
  <p:outlineViewPr>
    <p:cViewPr>
      <p:scale>
        <a:sx n="33" d="100"/>
        <a:sy n="33" d="100"/>
      </p:scale>
      <p:origin x="0" y="-11670"/>
    </p:cViewPr>
  </p:outlineViewPr>
  <p:notesTextViewPr>
    <p:cViewPr>
      <p:scale>
        <a:sx n="3" d="2"/>
        <a:sy n="3" d="2"/>
      </p:scale>
      <p:origin x="0" y="-1446"/>
    </p:cViewPr>
  </p:notesTextViewPr>
  <p:notesViewPr>
    <p:cSldViewPr snapToGrid="0" snapToObjects="1">
      <p:cViewPr varScale="1">
        <p:scale>
          <a:sx n="85" d="100"/>
          <a:sy n="85" d="100"/>
        </p:scale>
        <p:origin x="30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64CD73-4A79-DD4A-9A9F-3E82B06A7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7155A-AC4D-DA44-BE36-FFF3EF26AC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E8847-1E53-7344-AF6E-A604CD46E58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8D0DA-2686-AE40-9786-88D6391DD20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A44830-224C-4E1C-B74D-323A7B650F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2F3D1-5D33-4E93-AEFB-8A96A2566DAC}" type="datetimeFigureOut">
              <a:rPr lang="en-US" smtClean="0"/>
              <a:t>6/24/2026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2317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4BA07-456C-9345-947A-A8F52B4DC3AE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C5EF6-221F-AB4A-895C-6F4F3F27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80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COMMENT UTILISER CE MODÈLE :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Modifiez votre diapositive.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Remplacez le texte et les images par défaut par votre propre contenu.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Vérifiez que tout s’affiche correctement et s’intègre bien dans la mise en page.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Allez dans Fichier → Enregistrer sous.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Choisissez l’emplacement où vous souhaitez enregistrer votre fichier.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3) Modifiez le type de fichier.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Dans le menu déroulant « Type de fichier », sélectionnez : Format JPEG (*.jpg).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4) Cliquez sur Enregistrer.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PowerPoint vous demandera quelles diapositives vous voulez enregistrer, </a:t>
            </a:r>
            <a:r>
              <a:rPr lang="fr-C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Toutes les diapositives</a:t>
            </a: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 </a:t>
            </a:r>
            <a:r>
              <a:rPr lang="fr-C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Celle-ci uniquement</a:t>
            </a: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 Sélectionnez </a:t>
            </a:r>
            <a:r>
              <a:rPr lang="fr-C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Celle-ci uniquement</a:t>
            </a: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5) C’est fait!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 Votre fichier JPEG sera enregistré dans le dossier sélectionné, prêt à être partagé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C5EF6-221F-AB4A-895C-6F4F3F278B34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BF8D6C0F-465A-80DD-6D01-E74EC399B86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HEADER CONTENT</a:t>
            </a:r>
          </a:p>
        </p:txBody>
      </p:sp>
    </p:spTree>
    <p:extLst>
      <p:ext uri="{BB962C8B-B14F-4D97-AF65-F5344CB8AC3E}">
        <p14:creationId xmlns:p14="http://schemas.microsoft.com/office/powerpoint/2010/main" val="8827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4.jpg"/><Relationship Id="rId7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jpg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olarship Recipient Imag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5DD7B3-5227-F68A-7751-2EDAF842AE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pic>
        <p:nvPicPr>
          <p:cNvPr id="62" name="Graphic 61">
            <a:extLst>
              <a:ext uri="{FF2B5EF4-FFF2-40B4-BE49-F238E27FC236}">
                <a16:creationId xmlns:a16="http://schemas.microsoft.com/office/drawing/2014/main" id="{F006D973-BE6E-87DD-37D9-4C44828DC29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53134" y="953189"/>
            <a:ext cx="4951202" cy="49574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8A562A-97E3-4310-2562-7F81DC127D6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 l="447" r="447"/>
          <a:stretch/>
        </p:blipFill>
        <p:spPr>
          <a:xfrm>
            <a:off x="-14828" y="-2"/>
            <a:ext cx="2548768" cy="10287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2E0DEF8-9D0C-BA68-27B9-2B2AC3BE1BB1}"/>
              </a:ext>
            </a:extLst>
          </p:cNvPr>
          <p:cNvSpPr>
            <a:spLocks/>
          </p:cNvSpPr>
          <p:nvPr userDrawn="1"/>
        </p:nvSpPr>
        <p:spPr>
          <a:xfrm rot="5400000">
            <a:off x="-2557258" y="5084715"/>
            <a:ext cx="10287000" cy="11756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0" dist="38100" algn="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3CF3649-7D86-B664-7D93-10F10649444B}"/>
              </a:ext>
            </a:extLst>
          </p:cNvPr>
          <p:cNvSpPr/>
          <p:nvPr userDrawn="1"/>
        </p:nvSpPr>
        <p:spPr>
          <a:xfrm>
            <a:off x="574279" y="3131535"/>
            <a:ext cx="4023926" cy="402392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921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F63071F-A127-4021-9495-7B92FB93021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0648835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79" imgH="478" progId="TCLayout.ActiveDocument.1">
                  <p:embed/>
                </p:oleObj>
              </mc:Choice>
              <mc:Fallback>
                <p:oleObj name="think-cell Slide" r:id="rId6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F63071F-A127-4021-9495-7B92FB930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07284C79-8DCD-9E21-35F2-C3B6CB41E221}"/>
              </a:ext>
            </a:extLst>
          </p:cNvPr>
          <p:cNvGrpSpPr/>
          <p:nvPr userDrawn="1"/>
        </p:nvGrpSpPr>
        <p:grpSpPr>
          <a:xfrm>
            <a:off x="1972872" y="-2410817"/>
            <a:ext cx="4640646" cy="513313"/>
            <a:chOff x="560168" y="8699501"/>
            <a:chExt cx="7491655" cy="84289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18539B2-9946-7D29-E46F-A06E29869CDB}"/>
                </a:ext>
              </a:extLst>
            </p:cNvPr>
            <p:cNvSpPr/>
            <p:nvPr/>
          </p:nvSpPr>
          <p:spPr>
            <a:xfrm>
              <a:off x="562392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8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249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2683440-136C-CBA5-F42E-AC44B12A424B}"/>
                </a:ext>
              </a:extLst>
            </p:cNvPr>
            <p:cNvSpPr/>
            <p:nvPr/>
          </p:nvSpPr>
          <p:spPr>
            <a:xfrm>
              <a:off x="888116" y="8699501"/>
              <a:ext cx="295079" cy="325229"/>
            </a:xfrm>
            <a:custGeom>
              <a:avLst/>
              <a:gdLst>
                <a:gd name="csX0" fmla="*/ 0 w 295079"/>
                <a:gd name="csY0" fmla="*/ 162368 h 325229"/>
                <a:gd name="csX1" fmla="*/ 147787 w 295079"/>
                <a:gd name="csY1" fmla="*/ 0 h 325229"/>
                <a:gd name="csX2" fmla="*/ 295079 w 295079"/>
                <a:gd name="csY2" fmla="*/ 162368 h 325229"/>
                <a:gd name="csX3" fmla="*/ 147787 w 295079"/>
                <a:gd name="csY3" fmla="*/ 325230 h 325229"/>
                <a:gd name="csX4" fmla="*/ 0 w 295079"/>
                <a:gd name="csY4" fmla="*/ 162368 h 325229"/>
                <a:gd name="csX5" fmla="*/ 69445 w 295079"/>
                <a:gd name="csY5" fmla="*/ 215255 h 325229"/>
                <a:gd name="csX6" fmla="*/ 200179 w 295079"/>
                <a:gd name="csY6" fmla="*/ 71175 h 325229"/>
                <a:gd name="csX7" fmla="*/ 147787 w 295079"/>
                <a:gd name="csY7" fmla="*/ 53381 h 325229"/>
                <a:gd name="csX8" fmla="*/ 61784 w 295079"/>
                <a:gd name="csY8" fmla="*/ 162368 h 325229"/>
                <a:gd name="csX9" fmla="*/ 69445 w 295079"/>
                <a:gd name="csY9" fmla="*/ 215255 h 325229"/>
                <a:gd name="csX10" fmla="*/ 147787 w 295079"/>
                <a:gd name="csY10" fmla="*/ 271354 h 325229"/>
                <a:gd name="csX11" fmla="*/ 232801 w 295079"/>
                <a:gd name="csY11" fmla="*/ 162368 h 325229"/>
                <a:gd name="csX12" fmla="*/ 225140 w 295079"/>
                <a:gd name="csY12" fmla="*/ 109975 h 325229"/>
                <a:gd name="csX13" fmla="*/ 94653 w 295079"/>
                <a:gd name="csY13" fmla="*/ 254055 h 325229"/>
                <a:gd name="csX14" fmla="*/ 147540 w 295079"/>
                <a:gd name="csY14" fmla="*/ 271354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95079" h="325229">
                  <a:moveTo>
                    <a:pt x="0" y="162368"/>
                  </a:moveTo>
                  <a:cubicBezTo>
                    <a:pt x="0" y="66726"/>
                    <a:pt x="53875" y="0"/>
                    <a:pt x="147787" y="0"/>
                  </a:cubicBezTo>
                  <a:cubicBezTo>
                    <a:pt x="241698" y="0"/>
                    <a:pt x="295079" y="66726"/>
                    <a:pt x="295079" y="162368"/>
                  </a:cubicBezTo>
                  <a:cubicBezTo>
                    <a:pt x="295079" y="258009"/>
                    <a:pt x="240710" y="325230"/>
                    <a:pt x="147787" y="325230"/>
                  </a:cubicBezTo>
                  <a:cubicBezTo>
                    <a:pt x="54864" y="325230"/>
                    <a:pt x="0" y="258503"/>
                    <a:pt x="0" y="162368"/>
                  </a:cubicBezTo>
                  <a:close/>
                  <a:moveTo>
                    <a:pt x="69445" y="215255"/>
                  </a:moveTo>
                  <a:lnTo>
                    <a:pt x="200179" y="71175"/>
                  </a:lnTo>
                  <a:cubicBezTo>
                    <a:pt x="186834" y="59560"/>
                    <a:pt x="169040" y="53381"/>
                    <a:pt x="147787" y="53381"/>
                  </a:cubicBezTo>
                  <a:cubicBezTo>
                    <a:pt x="93170" y="53381"/>
                    <a:pt x="61784" y="93417"/>
                    <a:pt x="61784" y="162368"/>
                  </a:cubicBezTo>
                  <a:cubicBezTo>
                    <a:pt x="61784" y="182386"/>
                    <a:pt x="64502" y="200179"/>
                    <a:pt x="69445" y="215255"/>
                  </a:cubicBezTo>
                  <a:close/>
                  <a:moveTo>
                    <a:pt x="147787" y="271354"/>
                  </a:moveTo>
                  <a:cubicBezTo>
                    <a:pt x="202404" y="271354"/>
                    <a:pt x="232801" y="232307"/>
                    <a:pt x="232801" y="162368"/>
                  </a:cubicBezTo>
                  <a:cubicBezTo>
                    <a:pt x="232801" y="142350"/>
                    <a:pt x="230083" y="125050"/>
                    <a:pt x="225140" y="109975"/>
                  </a:cubicBezTo>
                  <a:lnTo>
                    <a:pt x="94653" y="254055"/>
                  </a:lnTo>
                  <a:cubicBezTo>
                    <a:pt x="108492" y="265176"/>
                    <a:pt x="126286" y="271354"/>
                    <a:pt x="147540" y="271354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18E8036-6F15-0AAA-2997-CFFB31BC9C97}"/>
                </a:ext>
              </a:extLst>
            </p:cNvPr>
            <p:cNvSpPr/>
            <p:nvPr/>
          </p:nvSpPr>
          <p:spPr>
            <a:xfrm>
              <a:off x="1243990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7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002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170F306-B98E-C1BC-CBEA-02C91226003D}"/>
                </a:ext>
              </a:extLst>
            </p:cNvPr>
            <p:cNvSpPr/>
            <p:nvPr/>
          </p:nvSpPr>
          <p:spPr>
            <a:xfrm>
              <a:off x="1574163" y="8705432"/>
              <a:ext cx="276791" cy="319545"/>
            </a:xfrm>
            <a:custGeom>
              <a:avLst/>
              <a:gdLst>
                <a:gd name="csX0" fmla="*/ 0 w 276791"/>
                <a:gd name="csY0" fmla="*/ 163603 h 319545"/>
                <a:gd name="csX1" fmla="*/ 154954 w 276791"/>
                <a:gd name="csY1" fmla="*/ 0 h 319545"/>
                <a:gd name="csX2" fmla="*/ 252325 w 276791"/>
                <a:gd name="csY2" fmla="*/ 0 h 319545"/>
                <a:gd name="csX3" fmla="*/ 252325 w 276791"/>
                <a:gd name="csY3" fmla="*/ 53381 h 319545"/>
                <a:gd name="csX4" fmla="*/ 153471 w 276791"/>
                <a:gd name="csY4" fmla="*/ 53381 h 319545"/>
                <a:gd name="csX5" fmla="*/ 56100 w 276791"/>
                <a:gd name="csY5" fmla="*/ 149022 h 319545"/>
                <a:gd name="csX6" fmla="*/ 157425 w 276791"/>
                <a:gd name="csY6" fmla="*/ 94406 h 319545"/>
                <a:gd name="csX7" fmla="*/ 276791 w 276791"/>
                <a:gd name="csY7" fmla="*/ 200674 h 319545"/>
                <a:gd name="csX8" fmla="*/ 143338 w 276791"/>
                <a:gd name="csY8" fmla="*/ 319546 h 319545"/>
                <a:gd name="csX9" fmla="*/ 0 w 276791"/>
                <a:gd name="csY9" fmla="*/ 163851 h 319545"/>
                <a:gd name="csX10" fmla="*/ 140867 w 276791"/>
                <a:gd name="csY10" fmla="*/ 264929 h 319545"/>
                <a:gd name="csX11" fmla="*/ 214761 w 276791"/>
                <a:gd name="csY11" fmla="*/ 203639 h 319545"/>
                <a:gd name="csX12" fmla="*/ 141361 w 276791"/>
                <a:gd name="csY12" fmla="*/ 144080 h 319545"/>
                <a:gd name="csX13" fmla="*/ 61784 w 276791"/>
                <a:gd name="csY13" fmla="*/ 203145 h 319545"/>
                <a:gd name="csX14" fmla="*/ 141114 w 276791"/>
                <a:gd name="csY14" fmla="*/ 264929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76791" h="319545">
                  <a:moveTo>
                    <a:pt x="0" y="163603"/>
                  </a:moveTo>
                  <a:cubicBezTo>
                    <a:pt x="0" y="67962"/>
                    <a:pt x="37812" y="0"/>
                    <a:pt x="154954" y="0"/>
                  </a:cubicBezTo>
                  <a:lnTo>
                    <a:pt x="252325" y="0"/>
                  </a:lnTo>
                  <a:lnTo>
                    <a:pt x="252325" y="53381"/>
                  </a:lnTo>
                  <a:lnTo>
                    <a:pt x="153471" y="53381"/>
                  </a:lnTo>
                  <a:cubicBezTo>
                    <a:pt x="96877" y="53381"/>
                    <a:pt x="64008" y="83285"/>
                    <a:pt x="56100" y="149022"/>
                  </a:cubicBezTo>
                  <a:cubicBezTo>
                    <a:pt x="71669" y="113929"/>
                    <a:pt x="106268" y="94406"/>
                    <a:pt x="157425" y="94406"/>
                  </a:cubicBezTo>
                  <a:cubicBezTo>
                    <a:pt x="230083" y="94406"/>
                    <a:pt x="276791" y="138396"/>
                    <a:pt x="276791" y="200674"/>
                  </a:cubicBezTo>
                  <a:cubicBezTo>
                    <a:pt x="276791" y="273579"/>
                    <a:pt x="225140" y="319546"/>
                    <a:pt x="143338" y="319546"/>
                  </a:cubicBezTo>
                  <a:cubicBezTo>
                    <a:pt x="54864" y="319546"/>
                    <a:pt x="0" y="268389"/>
                    <a:pt x="0" y="163851"/>
                  </a:cubicBezTo>
                  <a:close/>
                  <a:moveTo>
                    <a:pt x="140867" y="264929"/>
                  </a:moveTo>
                  <a:cubicBezTo>
                    <a:pt x="189306" y="264929"/>
                    <a:pt x="214761" y="243181"/>
                    <a:pt x="214761" y="203639"/>
                  </a:cubicBezTo>
                  <a:cubicBezTo>
                    <a:pt x="214761" y="166816"/>
                    <a:pt x="188564" y="144080"/>
                    <a:pt x="141361" y="144080"/>
                  </a:cubicBezTo>
                  <a:cubicBezTo>
                    <a:pt x="90699" y="144080"/>
                    <a:pt x="61784" y="166322"/>
                    <a:pt x="61784" y="203145"/>
                  </a:cubicBezTo>
                  <a:cubicBezTo>
                    <a:pt x="61784" y="239968"/>
                    <a:pt x="87980" y="264929"/>
                    <a:pt x="141114" y="264929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4D96342-C9C1-90A0-3663-ABCF0B66DD9E}"/>
                </a:ext>
              </a:extLst>
            </p:cNvPr>
            <p:cNvSpPr/>
            <p:nvPr/>
          </p:nvSpPr>
          <p:spPr>
            <a:xfrm>
              <a:off x="2059042" y="8705185"/>
              <a:ext cx="270118" cy="313861"/>
            </a:xfrm>
            <a:custGeom>
              <a:avLst/>
              <a:gdLst>
                <a:gd name="csX0" fmla="*/ 269872 w 270118"/>
                <a:gd name="csY0" fmla="*/ 0 h 313861"/>
                <a:gd name="csX1" fmla="*/ 269872 w 270118"/>
                <a:gd name="csY1" fmla="*/ 53875 h 313861"/>
                <a:gd name="csX2" fmla="*/ 165828 w 270118"/>
                <a:gd name="csY2" fmla="*/ 53875 h 313861"/>
                <a:gd name="csX3" fmla="*/ 165828 w 270118"/>
                <a:gd name="csY3" fmla="*/ 313862 h 313861"/>
                <a:gd name="csX4" fmla="*/ 104044 w 270118"/>
                <a:gd name="csY4" fmla="*/ 313862 h 313861"/>
                <a:gd name="csX5" fmla="*/ 104044 w 270118"/>
                <a:gd name="csY5" fmla="*/ 53875 h 313861"/>
                <a:gd name="csX6" fmla="*/ 0 w 270118"/>
                <a:gd name="csY6" fmla="*/ 53875 h 313861"/>
                <a:gd name="csX7" fmla="*/ 0 w 270118"/>
                <a:gd name="csY7" fmla="*/ 0 h 313861"/>
                <a:gd name="csX8" fmla="*/ 270119 w 270118"/>
                <a:gd name="csY8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70118" h="313861">
                  <a:moveTo>
                    <a:pt x="269872" y="0"/>
                  </a:moveTo>
                  <a:lnTo>
                    <a:pt x="269872" y="53875"/>
                  </a:lnTo>
                  <a:lnTo>
                    <a:pt x="165828" y="53875"/>
                  </a:lnTo>
                  <a:lnTo>
                    <a:pt x="165828" y="313862"/>
                  </a:lnTo>
                  <a:lnTo>
                    <a:pt x="104044" y="313862"/>
                  </a:lnTo>
                  <a:lnTo>
                    <a:pt x="104044" y="53875"/>
                  </a:lnTo>
                  <a:lnTo>
                    <a:pt x="0" y="53875"/>
                  </a:lnTo>
                  <a:lnTo>
                    <a:pt x="0" y="0"/>
                  </a:lnTo>
                  <a:lnTo>
                    <a:pt x="270119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9ADAD5-2F2A-9F6C-B8E2-BC268B72BE98}"/>
                </a:ext>
              </a:extLst>
            </p:cNvPr>
            <p:cNvSpPr/>
            <p:nvPr/>
          </p:nvSpPr>
          <p:spPr>
            <a:xfrm>
              <a:off x="2364501" y="8699501"/>
              <a:ext cx="309660" cy="325229"/>
            </a:xfrm>
            <a:custGeom>
              <a:avLst/>
              <a:gdLst>
                <a:gd name="csX0" fmla="*/ 0 w 309660"/>
                <a:gd name="csY0" fmla="*/ 162368 h 325229"/>
                <a:gd name="csX1" fmla="*/ 157919 w 309660"/>
                <a:gd name="csY1" fmla="*/ 0 h 325229"/>
                <a:gd name="csX2" fmla="*/ 309660 w 309660"/>
                <a:gd name="csY2" fmla="*/ 126780 h 325229"/>
                <a:gd name="csX3" fmla="*/ 245899 w 309660"/>
                <a:gd name="csY3" fmla="*/ 126780 h 325229"/>
                <a:gd name="csX4" fmla="*/ 158167 w 309660"/>
                <a:gd name="csY4" fmla="*/ 55605 h 325229"/>
                <a:gd name="csX5" fmla="*/ 63514 w 309660"/>
                <a:gd name="csY5" fmla="*/ 162368 h 325229"/>
                <a:gd name="csX6" fmla="*/ 158167 w 309660"/>
                <a:gd name="csY6" fmla="*/ 269624 h 325229"/>
                <a:gd name="csX7" fmla="*/ 245899 w 309660"/>
                <a:gd name="csY7" fmla="*/ 197955 h 325229"/>
                <a:gd name="csX8" fmla="*/ 309660 w 309660"/>
                <a:gd name="csY8" fmla="*/ 197955 h 325229"/>
                <a:gd name="csX9" fmla="*/ 157919 w 309660"/>
                <a:gd name="csY9" fmla="*/ 325230 h 325229"/>
                <a:gd name="csX10" fmla="*/ 0 w 309660"/>
                <a:gd name="csY10" fmla="*/ 162368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09660" h="325229">
                  <a:moveTo>
                    <a:pt x="0" y="162368"/>
                  </a:moveTo>
                  <a:cubicBezTo>
                    <a:pt x="0" y="70186"/>
                    <a:pt x="59559" y="0"/>
                    <a:pt x="157919" y="0"/>
                  </a:cubicBezTo>
                  <a:cubicBezTo>
                    <a:pt x="243428" y="0"/>
                    <a:pt x="300269" y="48438"/>
                    <a:pt x="309660" y="126780"/>
                  </a:cubicBezTo>
                  <a:lnTo>
                    <a:pt x="245899" y="126780"/>
                  </a:lnTo>
                  <a:cubicBezTo>
                    <a:pt x="239227" y="81802"/>
                    <a:pt x="206852" y="55605"/>
                    <a:pt x="158167" y="55605"/>
                  </a:cubicBezTo>
                  <a:cubicBezTo>
                    <a:pt x="99101" y="55605"/>
                    <a:pt x="63514" y="94653"/>
                    <a:pt x="63514" y="162368"/>
                  </a:cubicBezTo>
                  <a:cubicBezTo>
                    <a:pt x="63514" y="230083"/>
                    <a:pt x="99101" y="269624"/>
                    <a:pt x="158167" y="269624"/>
                  </a:cubicBezTo>
                  <a:cubicBezTo>
                    <a:pt x="206605" y="269624"/>
                    <a:pt x="239227" y="242934"/>
                    <a:pt x="245899" y="197955"/>
                  </a:cubicBezTo>
                  <a:lnTo>
                    <a:pt x="309660" y="197955"/>
                  </a:lnTo>
                  <a:cubicBezTo>
                    <a:pt x="300269" y="276791"/>
                    <a:pt x="243428" y="325230"/>
                    <a:pt x="157919" y="325230"/>
                  </a:cubicBezTo>
                  <a:cubicBezTo>
                    <a:pt x="59559" y="325230"/>
                    <a:pt x="0" y="254796"/>
                    <a:pt x="0" y="162368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3F0474-EFA9-A356-BAB0-B95441A5A50F}"/>
                </a:ext>
              </a:extLst>
            </p:cNvPr>
            <p:cNvSpPr/>
            <p:nvPr/>
          </p:nvSpPr>
          <p:spPr>
            <a:xfrm>
              <a:off x="2846022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5 w 235025"/>
                <a:gd name="csY1" fmla="*/ 0 h 313861"/>
                <a:gd name="csX2" fmla="*/ 235025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5 w 235025"/>
                <a:gd name="csY9" fmla="*/ 259986 h 313861"/>
                <a:gd name="csX10" fmla="*/ 235025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5" y="0"/>
                  </a:lnTo>
                  <a:lnTo>
                    <a:pt x="235025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5" y="259986"/>
                  </a:lnTo>
                  <a:lnTo>
                    <a:pt x="235025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D6F6F19-EBA7-32A9-02EF-8A1316B4AA55}"/>
                </a:ext>
              </a:extLst>
            </p:cNvPr>
            <p:cNvSpPr/>
            <p:nvPr/>
          </p:nvSpPr>
          <p:spPr>
            <a:xfrm>
              <a:off x="3152469" y="8705184"/>
              <a:ext cx="299775" cy="313613"/>
            </a:xfrm>
            <a:custGeom>
              <a:avLst/>
              <a:gdLst>
                <a:gd name="csX0" fmla="*/ 0 w 299774"/>
                <a:gd name="csY0" fmla="*/ 0 h 313614"/>
                <a:gd name="csX1" fmla="*/ 116153 w 299774"/>
                <a:gd name="csY1" fmla="*/ 0 h 313614"/>
                <a:gd name="csX2" fmla="*/ 237991 w 299774"/>
                <a:gd name="csY2" fmla="*/ 293349 h 313614"/>
                <a:gd name="csX3" fmla="*/ 237991 w 299774"/>
                <a:gd name="csY3" fmla="*/ 0 h 313614"/>
                <a:gd name="csX4" fmla="*/ 299775 w 299774"/>
                <a:gd name="csY4" fmla="*/ 0 h 313614"/>
                <a:gd name="csX5" fmla="*/ 299775 w 299774"/>
                <a:gd name="csY5" fmla="*/ 313615 h 313614"/>
                <a:gd name="csX6" fmla="*/ 183621 w 299774"/>
                <a:gd name="csY6" fmla="*/ 313615 h 313614"/>
                <a:gd name="csX7" fmla="*/ 61784 w 299774"/>
                <a:gd name="csY7" fmla="*/ 20265 h 313614"/>
                <a:gd name="csX8" fmla="*/ 61784 w 299774"/>
                <a:gd name="csY8" fmla="*/ 313615 h 313614"/>
                <a:gd name="csX9" fmla="*/ 0 w 299774"/>
                <a:gd name="csY9" fmla="*/ 313615 h 313614"/>
                <a:gd name="csX10" fmla="*/ 0 w 299774"/>
                <a:gd name="csY10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299774" h="313614">
                  <a:moveTo>
                    <a:pt x="0" y="0"/>
                  </a:moveTo>
                  <a:lnTo>
                    <a:pt x="116153" y="0"/>
                  </a:lnTo>
                  <a:lnTo>
                    <a:pt x="237991" y="293349"/>
                  </a:lnTo>
                  <a:lnTo>
                    <a:pt x="237991" y="0"/>
                  </a:lnTo>
                  <a:lnTo>
                    <a:pt x="299775" y="0"/>
                  </a:lnTo>
                  <a:lnTo>
                    <a:pt x="299775" y="313615"/>
                  </a:lnTo>
                  <a:lnTo>
                    <a:pt x="183621" y="313615"/>
                  </a:lnTo>
                  <a:lnTo>
                    <a:pt x="61784" y="20265"/>
                  </a:lnTo>
                  <a:lnTo>
                    <a:pt x="61784" y="313615"/>
                  </a:lnTo>
                  <a:lnTo>
                    <a:pt x="0" y="3136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338D2D-5D9A-6E6B-E039-176472DA8C8A}"/>
                </a:ext>
              </a:extLst>
            </p:cNvPr>
            <p:cNvSpPr/>
            <p:nvPr/>
          </p:nvSpPr>
          <p:spPr>
            <a:xfrm>
              <a:off x="3531327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6 w 235025"/>
                <a:gd name="csY1" fmla="*/ 0 h 313861"/>
                <a:gd name="csX2" fmla="*/ 235026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6 w 235025"/>
                <a:gd name="csY9" fmla="*/ 259986 h 313861"/>
                <a:gd name="csX10" fmla="*/ 235026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6" y="0"/>
                  </a:lnTo>
                  <a:lnTo>
                    <a:pt x="235026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6" y="259986"/>
                  </a:lnTo>
                  <a:lnTo>
                    <a:pt x="235026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1433D9-A181-6FF3-F3A0-FB0C9C5D8346}"/>
                </a:ext>
              </a:extLst>
            </p:cNvPr>
            <p:cNvSpPr/>
            <p:nvPr/>
          </p:nvSpPr>
          <p:spPr>
            <a:xfrm>
              <a:off x="3837776" y="8705184"/>
              <a:ext cx="262210" cy="313861"/>
            </a:xfrm>
            <a:custGeom>
              <a:avLst/>
              <a:gdLst>
                <a:gd name="csX0" fmla="*/ 0 w 262210"/>
                <a:gd name="csY0" fmla="*/ 0 h 313861"/>
                <a:gd name="csX1" fmla="*/ 128263 w 262210"/>
                <a:gd name="csY1" fmla="*/ 0 h 313861"/>
                <a:gd name="csX2" fmla="*/ 260480 w 262210"/>
                <a:gd name="csY2" fmla="*/ 84520 h 313861"/>
                <a:gd name="csX3" fmla="*/ 199191 w 262210"/>
                <a:gd name="csY3" fmla="*/ 163851 h 313861"/>
                <a:gd name="csX4" fmla="*/ 216490 w 262210"/>
                <a:gd name="csY4" fmla="*/ 163851 h 313861"/>
                <a:gd name="csX5" fmla="*/ 262210 w 262210"/>
                <a:gd name="csY5" fmla="*/ 208829 h 313861"/>
                <a:gd name="csX6" fmla="*/ 262210 w 262210"/>
                <a:gd name="csY6" fmla="*/ 313862 h 313861"/>
                <a:gd name="csX7" fmla="*/ 200921 w 262210"/>
                <a:gd name="csY7" fmla="*/ 313862 h 313861"/>
                <a:gd name="csX8" fmla="*/ 200921 w 262210"/>
                <a:gd name="csY8" fmla="*/ 198944 h 313861"/>
                <a:gd name="csX9" fmla="*/ 62525 w 262210"/>
                <a:gd name="csY9" fmla="*/ 198944 h 313861"/>
                <a:gd name="csX10" fmla="*/ 62525 w 262210"/>
                <a:gd name="csY10" fmla="*/ 313862 h 313861"/>
                <a:gd name="csX11" fmla="*/ 247 w 262210"/>
                <a:gd name="csY11" fmla="*/ 313862 h 313861"/>
                <a:gd name="csX12" fmla="*/ 247 w 262210"/>
                <a:gd name="csY12" fmla="*/ 0 h 313861"/>
                <a:gd name="csX13" fmla="*/ 128263 w 262210"/>
                <a:gd name="csY13" fmla="*/ 145563 h 313861"/>
                <a:gd name="csX14" fmla="*/ 198450 w 262210"/>
                <a:gd name="csY14" fmla="*/ 99843 h 313861"/>
                <a:gd name="csX15" fmla="*/ 128263 w 262210"/>
                <a:gd name="csY15" fmla="*/ 53875 h 313861"/>
                <a:gd name="csX16" fmla="*/ 62278 w 262210"/>
                <a:gd name="csY16" fmla="*/ 53875 h 313861"/>
                <a:gd name="csX17" fmla="*/ 62278 w 262210"/>
                <a:gd name="csY17" fmla="*/ 145563 h 313861"/>
                <a:gd name="csX18" fmla="*/ 128263 w 262210"/>
                <a:gd name="csY18" fmla="*/ 145563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262210" h="313861">
                  <a:moveTo>
                    <a:pt x="0" y="0"/>
                  </a:moveTo>
                  <a:lnTo>
                    <a:pt x="128263" y="0"/>
                  </a:lnTo>
                  <a:cubicBezTo>
                    <a:pt x="200427" y="0"/>
                    <a:pt x="260480" y="15075"/>
                    <a:pt x="260480" y="84520"/>
                  </a:cubicBezTo>
                  <a:cubicBezTo>
                    <a:pt x="260480" y="133453"/>
                    <a:pt x="232554" y="156189"/>
                    <a:pt x="199191" y="163851"/>
                  </a:cubicBezTo>
                  <a:lnTo>
                    <a:pt x="216490" y="163851"/>
                  </a:lnTo>
                  <a:cubicBezTo>
                    <a:pt x="250842" y="163851"/>
                    <a:pt x="262210" y="185351"/>
                    <a:pt x="262210" y="208829"/>
                  </a:cubicBezTo>
                  <a:lnTo>
                    <a:pt x="262210" y="313862"/>
                  </a:lnTo>
                  <a:lnTo>
                    <a:pt x="200921" y="313862"/>
                  </a:lnTo>
                  <a:lnTo>
                    <a:pt x="200921" y="198944"/>
                  </a:lnTo>
                  <a:lnTo>
                    <a:pt x="62525" y="198944"/>
                  </a:lnTo>
                  <a:lnTo>
                    <a:pt x="62525" y="313862"/>
                  </a:lnTo>
                  <a:lnTo>
                    <a:pt x="247" y="313862"/>
                  </a:lnTo>
                  <a:lnTo>
                    <a:pt x="247" y="0"/>
                  </a:lnTo>
                  <a:close/>
                  <a:moveTo>
                    <a:pt x="128263" y="145563"/>
                  </a:moveTo>
                  <a:cubicBezTo>
                    <a:pt x="171017" y="145563"/>
                    <a:pt x="198450" y="142103"/>
                    <a:pt x="198450" y="99843"/>
                  </a:cubicBezTo>
                  <a:cubicBezTo>
                    <a:pt x="198450" y="57582"/>
                    <a:pt x="170029" y="53875"/>
                    <a:pt x="128263" y="53875"/>
                  </a:cubicBezTo>
                  <a:lnTo>
                    <a:pt x="62278" y="53875"/>
                  </a:lnTo>
                  <a:lnTo>
                    <a:pt x="62278" y="145563"/>
                  </a:lnTo>
                  <a:lnTo>
                    <a:pt x="128263" y="145563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0D434DA-8899-9C78-4573-6D73C59D8803}"/>
                </a:ext>
              </a:extLst>
            </p:cNvPr>
            <p:cNvSpPr/>
            <p:nvPr/>
          </p:nvSpPr>
          <p:spPr>
            <a:xfrm>
              <a:off x="4163995" y="8699501"/>
              <a:ext cx="313861" cy="324735"/>
            </a:xfrm>
            <a:custGeom>
              <a:avLst/>
              <a:gdLst>
                <a:gd name="csX0" fmla="*/ 0 w 313861"/>
                <a:gd name="csY0" fmla="*/ 165086 h 324735"/>
                <a:gd name="csX1" fmla="*/ 155695 w 313861"/>
                <a:gd name="csY1" fmla="*/ 0 h 324735"/>
                <a:gd name="csX2" fmla="*/ 304718 w 313861"/>
                <a:gd name="csY2" fmla="*/ 117883 h 324735"/>
                <a:gd name="csX3" fmla="*/ 241204 w 313861"/>
                <a:gd name="csY3" fmla="*/ 117883 h 324735"/>
                <a:gd name="csX4" fmla="*/ 158908 w 313861"/>
                <a:gd name="csY4" fmla="*/ 53381 h 324735"/>
                <a:gd name="csX5" fmla="*/ 63761 w 313861"/>
                <a:gd name="csY5" fmla="*/ 165086 h 324735"/>
                <a:gd name="csX6" fmla="*/ 160638 w 313861"/>
                <a:gd name="csY6" fmla="*/ 271107 h 324735"/>
                <a:gd name="csX7" fmla="*/ 251089 w 313861"/>
                <a:gd name="csY7" fmla="*/ 193754 h 324735"/>
                <a:gd name="csX8" fmla="*/ 153718 w 313861"/>
                <a:gd name="csY8" fmla="*/ 193754 h 324735"/>
                <a:gd name="csX9" fmla="*/ 153718 w 313861"/>
                <a:gd name="csY9" fmla="*/ 146551 h 324735"/>
                <a:gd name="csX10" fmla="*/ 278274 w 313861"/>
                <a:gd name="csY10" fmla="*/ 146551 h 324735"/>
                <a:gd name="csX11" fmla="*/ 313862 w 313861"/>
                <a:gd name="csY11" fmla="*/ 181150 h 324735"/>
                <a:gd name="csX12" fmla="*/ 313862 w 313861"/>
                <a:gd name="csY12" fmla="*/ 319546 h 324735"/>
                <a:gd name="csX13" fmla="*/ 252078 w 313861"/>
                <a:gd name="csY13" fmla="*/ 319546 h 324735"/>
                <a:gd name="csX14" fmla="*/ 252078 w 313861"/>
                <a:gd name="csY14" fmla="*/ 265670 h 324735"/>
                <a:gd name="csX15" fmla="*/ 146057 w 313861"/>
                <a:gd name="csY15" fmla="*/ 324736 h 324735"/>
                <a:gd name="csX16" fmla="*/ 0 w 313861"/>
                <a:gd name="csY16" fmla="*/ 165086 h 3247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13861" h="324735">
                  <a:moveTo>
                    <a:pt x="0" y="165086"/>
                  </a:moveTo>
                  <a:cubicBezTo>
                    <a:pt x="0" y="64997"/>
                    <a:pt x="59560" y="0"/>
                    <a:pt x="155695" y="0"/>
                  </a:cubicBezTo>
                  <a:cubicBezTo>
                    <a:pt x="235767" y="0"/>
                    <a:pt x="294091" y="46214"/>
                    <a:pt x="304718" y="117883"/>
                  </a:cubicBezTo>
                  <a:lnTo>
                    <a:pt x="241204" y="117883"/>
                  </a:lnTo>
                  <a:cubicBezTo>
                    <a:pt x="235025" y="77848"/>
                    <a:pt x="203392" y="53381"/>
                    <a:pt x="158908" y="53381"/>
                  </a:cubicBezTo>
                  <a:cubicBezTo>
                    <a:pt x="97865" y="53381"/>
                    <a:pt x="63761" y="96877"/>
                    <a:pt x="63761" y="165086"/>
                  </a:cubicBezTo>
                  <a:cubicBezTo>
                    <a:pt x="63761" y="226129"/>
                    <a:pt x="91440" y="271107"/>
                    <a:pt x="160638" y="271107"/>
                  </a:cubicBezTo>
                  <a:cubicBezTo>
                    <a:pt x="217973" y="271107"/>
                    <a:pt x="251089" y="242192"/>
                    <a:pt x="251089" y="193754"/>
                  </a:cubicBezTo>
                  <a:lnTo>
                    <a:pt x="153718" y="193754"/>
                  </a:lnTo>
                  <a:lnTo>
                    <a:pt x="153718" y="146551"/>
                  </a:lnTo>
                  <a:lnTo>
                    <a:pt x="278274" y="146551"/>
                  </a:lnTo>
                  <a:cubicBezTo>
                    <a:pt x="301010" y="146551"/>
                    <a:pt x="313862" y="158661"/>
                    <a:pt x="313862" y="181150"/>
                  </a:cubicBezTo>
                  <a:lnTo>
                    <a:pt x="313862" y="319546"/>
                  </a:lnTo>
                  <a:lnTo>
                    <a:pt x="252078" y="319546"/>
                  </a:lnTo>
                  <a:lnTo>
                    <a:pt x="252078" y="265670"/>
                  </a:lnTo>
                  <a:cubicBezTo>
                    <a:pt x="240462" y="291125"/>
                    <a:pt x="212042" y="324736"/>
                    <a:pt x="146057" y="324736"/>
                  </a:cubicBezTo>
                  <a:cubicBezTo>
                    <a:pt x="51651" y="324736"/>
                    <a:pt x="0" y="258751"/>
                    <a:pt x="0" y="165086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DF4A515-AEDE-7607-6985-7E0A24EC044A}"/>
                </a:ext>
              </a:extLst>
            </p:cNvPr>
            <p:cNvSpPr/>
            <p:nvPr/>
          </p:nvSpPr>
          <p:spPr>
            <a:xfrm>
              <a:off x="4505288" y="8705184"/>
              <a:ext cx="293102" cy="313613"/>
            </a:xfrm>
            <a:custGeom>
              <a:avLst/>
              <a:gdLst>
                <a:gd name="csX0" fmla="*/ 293102 w 293102"/>
                <a:gd name="csY0" fmla="*/ 0 h 313614"/>
                <a:gd name="csX1" fmla="*/ 198697 w 293102"/>
                <a:gd name="csY1" fmla="*/ 187328 h 313614"/>
                <a:gd name="csX2" fmla="*/ 176949 w 293102"/>
                <a:gd name="csY2" fmla="*/ 187328 h 313614"/>
                <a:gd name="csX3" fmla="*/ 176949 w 293102"/>
                <a:gd name="csY3" fmla="*/ 313615 h 313614"/>
                <a:gd name="csX4" fmla="*/ 115165 w 293102"/>
                <a:gd name="csY4" fmla="*/ 313615 h 313614"/>
                <a:gd name="csX5" fmla="*/ 115165 w 293102"/>
                <a:gd name="csY5" fmla="*/ 187328 h 313614"/>
                <a:gd name="csX6" fmla="*/ 93417 w 293102"/>
                <a:gd name="csY6" fmla="*/ 187328 h 313614"/>
                <a:gd name="csX7" fmla="*/ 0 w 293102"/>
                <a:gd name="csY7" fmla="*/ 0 h 313614"/>
                <a:gd name="csX8" fmla="*/ 65738 w 293102"/>
                <a:gd name="csY8" fmla="*/ 0 h 313614"/>
                <a:gd name="csX9" fmla="*/ 146304 w 293102"/>
                <a:gd name="csY9" fmla="*/ 170523 h 313614"/>
                <a:gd name="csX10" fmla="*/ 226870 w 293102"/>
                <a:gd name="csY10" fmla="*/ 0 h 313614"/>
                <a:gd name="csX11" fmla="*/ 293102 w 293102"/>
                <a:gd name="csY11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93102" h="313614">
                  <a:moveTo>
                    <a:pt x="293102" y="0"/>
                  </a:moveTo>
                  <a:lnTo>
                    <a:pt x="198697" y="187328"/>
                  </a:lnTo>
                  <a:lnTo>
                    <a:pt x="176949" y="187328"/>
                  </a:lnTo>
                  <a:lnTo>
                    <a:pt x="176949" y="313615"/>
                  </a:lnTo>
                  <a:lnTo>
                    <a:pt x="115165" y="313615"/>
                  </a:lnTo>
                  <a:lnTo>
                    <a:pt x="115165" y="187328"/>
                  </a:lnTo>
                  <a:lnTo>
                    <a:pt x="93417" y="187328"/>
                  </a:lnTo>
                  <a:lnTo>
                    <a:pt x="0" y="0"/>
                  </a:lnTo>
                  <a:lnTo>
                    <a:pt x="65738" y="0"/>
                  </a:lnTo>
                  <a:lnTo>
                    <a:pt x="146304" y="170523"/>
                  </a:lnTo>
                  <a:lnTo>
                    <a:pt x="226870" y="0"/>
                  </a:lnTo>
                  <a:lnTo>
                    <a:pt x="293102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DF2DB8D-D7FA-676F-E5BE-20C4B5C94B7E}"/>
                </a:ext>
              </a:extLst>
            </p:cNvPr>
            <p:cNvSpPr/>
            <p:nvPr/>
          </p:nvSpPr>
          <p:spPr>
            <a:xfrm>
              <a:off x="560168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6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1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6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1" y="125050"/>
                  </a:lnTo>
                  <a:cubicBezTo>
                    <a:pt x="229341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11B40F1-0B55-3E7E-0D9F-42B4934770BD}"/>
                </a:ext>
              </a:extLst>
            </p:cNvPr>
            <p:cNvSpPr/>
            <p:nvPr/>
          </p:nvSpPr>
          <p:spPr>
            <a:xfrm>
              <a:off x="94075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9 w 352414"/>
                <a:gd name="csY4" fmla="*/ 71175 h 361311"/>
                <a:gd name="csX5" fmla="*/ 81555 w 352414"/>
                <a:gd name="csY5" fmla="*/ 180409 h 361311"/>
                <a:gd name="csX6" fmla="*/ 180409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6" y="71175"/>
                    <a:pt x="180409" y="71175"/>
                  </a:cubicBezTo>
                  <a:cubicBezTo>
                    <a:pt x="121096" y="71175"/>
                    <a:pt x="81555" y="108739"/>
                    <a:pt x="81555" y="180409"/>
                  </a:cubicBezTo>
                  <a:cubicBezTo>
                    <a:pt x="81555" y="252078"/>
                    <a:pt x="121096" y="289642"/>
                    <a:pt x="180409" y="289642"/>
                  </a:cubicBezTo>
                  <a:cubicBezTo>
                    <a:pt x="229836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FD9C22-A20D-EF08-6557-565EAD49FEA1}"/>
                </a:ext>
              </a:extLst>
            </p:cNvPr>
            <p:cNvSpPr/>
            <p:nvPr/>
          </p:nvSpPr>
          <p:spPr>
            <a:xfrm>
              <a:off x="13643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4FA3421-915C-38CC-DB34-9EB484C23995}"/>
                </a:ext>
              </a:extLst>
            </p:cNvPr>
            <p:cNvSpPr/>
            <p:nvPr/>
          </p:nvSpPr>
          <p:spPr>
            <a:xfrm>
              <a:off x="1759267" y="9180837"/>
              <a:ext cx="356863" cy="361311"/>
            </a:xfrm>
            <a:custGeom>
              <a:avLst/>
              <a:gdLst>
                <a:gd name="csX0" fmla="*/ 178926 w 356863"/>
                <a:gd name="csY0" fmla="*/ 0 h 361311"/>
                <a:gd name="csX1" fmla="*/ 356863 w 356863"/>
                <a:gd name="csY1" fmla="*/ 180409 h 361311"/>
                <a:gd name="csX2" fmla="*/ 178926 w 356863"/>
                <a:gd name="csY2" fmla="*/ 361312 h 361311"/>
                <a:gd name="csX3" fmla="*/ 0 w 356863"/>
                <a:gd name="csY3" fmla="*/ 180409 h 361311"/>
                <a:gd name="csX4" fmla="*/ 178926 w 356863"/>
                <a:gd name="csY4" fmla="*/ 0 h 361311"/>
                <a:gd name="csX5" fmla="*/ 178926 w 356863"/>
                <a:gd name="csY5" fmla="*/ 289890 h 361311"/>
                <a:gd name="csX6" fmla="*/ 275309 w 356863"/>
                <a:gd name="csY6" fmla="*/ 180656 h 361311"/>
                <a:gd name="csX7" fmla="*/ 178926 w 356863"/>
                <a:gd name="csY7" fmla="*/ 71422 h 361311"/>
                <a:gd name="csX8" fmla="*/ 81555 w 356863"/>
                <a:gd name="csY8" fmla="*/ 180656 h 361311"/>
                <a:gd name="csX9" fmla="*/ 178926 w 356863"/>
                <a:gd name="csY9" fmla="*/ 289890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356863" h="361311">
                  <a:moveTo>
                    <a:pt x="178926" y="0"/>
                  </a:moveTo>
                  <a:cubicBezTo>
                    <a:pt x="289642" y="0"/>
                    <a:pt x="356863" y="78095"/>
                    <a:pt x="356863" y="180409"/>
                  </a:cubicBezTo>
                  <a:cubicBezTo>
                    <a:pt x="356863" y="282723"/>
                    <a:pt x="289642" y="361312"/>
                    <a:pt x="178926" y="361312"/>
                  </a:cubicBezTo>
                  <a:cubicBezTo>
                    <a:pt x="68209" y="361312"/>
                    <a:pt x="0" y="283217"/>
                    <a:pt x="0" y="180409"/>
                  </a:cubicBezTo>
                  <a:cubicBezTo>
                    <a:pt x="0" y="77600"/>
                    <a:pt x="67715" y="0"/>
                    <a:pt x="178926" y="0"/>
                  </a:cubicBezTo>
                  <a:close/>
                  <a:moveTo>
                    <a:pt x="178926" y="289890"/>
                  </a:moveTo>
                  <a:cubicBezTo>
                    <a:pt x="243675" y="289890"/>
                    <a:pt x="275309" y="248371"/>
                    <a:pt x="275309" y="180656"/>
                  </a:cubicBezTo>
                  <a:cubicBezTo>
                    <a:pt x="275309" y="112941"/>
                    <a:pt x="243181" y="71422"/>
                    <a:pt x="178926" y="71422"/>
                  </a:cubicBezTo>
                  <a:cubicBezTo>
                    <a:pt x="114671" y="71422"/>
                    <a:pt x="81555" y="113435"/>
                    <a:pt x="81555" y="180656"/>
                  </a:cubicBezTo>
                  <a:cubicBezTo>
                    <a:pt x="81555" y="247877"/>
                    <a:pt x="114176" y="289890"/>
                    <a:pt x="178926" y="289890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B4352B-7903-0503-EB5F-348B5427D46B}"/>
                </a:ext>
              </a:extLst>
            </p:cNvPr>
            <p:cNvSpPr/>
            <p:nvPr/>
          </p:nvSpPr>
          <p:spPr>
            <a:xfrm>
              <a:off x="2188788" y="9187510"/>
              <a:ext cx="248617" cy="348460"/>
            </a:xfrm>
            <a:custGeom>
              <a:avLst/>
              <a:gdLst>
                <a:gd name="csX0" fmla="*/ 0 w 248617"/>
                <a:gd name="csY0" fmla="*/ 306448 h 348460"/>
                <a:gd name="csX1" fmla="*/ 0 w 248617"/>
                <a:gd name="csY1" fmla="*/ 0 h 348460"/>
                <a:gd name="csX2" fmla="*/ 79083 w 248617"/>
                <a:gd name="csY2" fmla="*/ 0 h 348460"/>
                <a:gd name="csX3" fmla="*/ 79083 w 248617"/>
                <a:gd name="csY3" fmla="*/ 278768 h 348460"/>
                <a:gd name="csX4" fmla="*/ 248618 w 248617"/>
                <a:gd name="csY4" fmla="*/ 278768 h 348460"/>
                <a:gd name="csX5" fmla="*/ 248618 w 248617"/>
                <a:gd name="csY5" fmla="*/ 348461 h 348460"/>
                <a:gd name="csX6" fmla="*/ 42507 w 248617"/>
                <a:gd name="csY6" fmla="*/ 348461 h 348460"/>
                <a:gd name="csX7" fmla="*/ 0 w 248617"/>
                <a:gd name="csY7" fmla="*/ 306448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8617" h="348460">
                  <a:moveTo>
                    <a:pt x="0" y="306448"/>
                  </a:moveTo>
                  <a:lnTo>
                    <a:pt x="0" y="0"/>
                  </a:lnTo>
                  <a:lnTo>
                    <a:pt x="79083" y="0"/>
                  </a:lnTo>
                  <a:lnTo>
                    <a:pt x="79083" y="278768"/>
                  </a:lnTo>
                  <a:lnTo>
                    <a:pt x="248618" y="278768"/>
                  </a:lnTo>
                  <a:lnTo>
                    <a:pt x="248618" y="348461"/>
                  </a:lnTo>
                  <a:lnTo>
                    <a:pt x="42507" y="348461"/>
                  </a:lnTo>
                  <a:cubicBezTo>
                    <a:pt x="15322" y="348461"/>
                    <a:pt x="0" y="334127"/>
                    <a:pt x="0" y="306448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BD8B2F2-BDCB-2B35-F3A0-3F3C3D4D1C57}"/>
                </a:ext>
              </a:extLst>
            </p:cNvPr>
            <p:cNvSpPr/>
            <p:nvPr/>
          </p:nvSpPr>
          <p:spPr>
            <a:xfrm>
              <a:off x="2485350" y="9187263"/>
              <a:ext cx="370702" cy="348460"/>
            </a:xfrm>
            <a:custGeom>
              <a:avLst/>
              <a:gdLst>
                <a:gd name="csX0" fmla="*/ 113188 w 370702"/>
                <a:gd name="csY0" fmla="*/ 0 h 348460"/>
                <a:gd name="csX1" fmla="*/ 258009 w 370702"/>
                <a:gd name="csY1" fmla="*/ 0 h 348460"/>
                <a:gd name="csX2" fmla="*/ 370703 w 370702"/>
                <a:gd name="csY2" fmla="*/ 348461 h 348460"/>
                <a:gd name="csX3" fmla="*/ 286677 w 370702"/>
                <a:gd name="csY3" fmla="*/ 348461 h 348460"/>
                <a:gd name="csX4" fmla="*/ 251089 w 370702"/>
                <a:gd name="csY4" fmla="*/ 236756 h 348460"/>
                <a:gd name="csX5" fmla="*/ 118131 w 370702"/>
                <a:gd name="csY5" fmla="*/ 236756 h 348460"/>
                <a:gd name="csX6" fmla="*/ 82543 w 370702"/>
                <a:gd name="csY6" fmla="*/ 348461 h 348460"/>
                <a:gd name="csX7" fmla="*/ 0 w 370702"/>
                <a:gd name="csY7" fmla="*/ 348461 h 348460"/>
                <a:gd name="csX8" fmla="*/ 113188 w 370702"/>
                <a:gd name="csY8" fmla="*/ 0 h 348460"/>
                <a:gd name="csX9" fmla="*/ 229341 w 370702"/>
                <a:gd name="csY9" fmla="*/ 167805 h 348460"/>
                <a:gd name="csX10" fmla="*/ 184857 w 370702"/>
                <a:gd name="csY10" fmla="*/ 28915 h 348460"/>
                <a:gd name="csX11" fmla="*/ 140373 w 370702"/>
                <a:gd name="csY11" fmla="*/ 167805 h 348460"/>
                <a:gd name="csX12" fmla="*/ 229341 w 370702"/>
                <a:gd name="csY12" fmla="*/ 167805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70702" h="348460">
                  <a:moveTo>
                    <a:pt x="113188" y="0"/>
                  </a:moveTo>
                  <a:lnTo>
                    <a:pt x="258009" y="0"/>
                  </a:lnTo>
                  <a:lnTo>
                    <a:pt x="370703" y="348461"/>
                  </a:lnTo>
                  <a:lnTo>
                    <a:pt x="286677" y="348461"/>
                  </a:lnTo>
                  <a:lnTo>
                    <a:pt x="251089" y="236756"/>
                  </a:lnTo>
                  <a:lnTo>
                    <a:pt x="118131" y="236756"/>
                  </a:lnTo>
                  <a:lnTo>
                    <a:pt x="82543" y="348461"/>
                  </a:lnTo>
                  <a:lnTo>
                    <a:pt x="0" y="348461"/>
                  </a:lnTo>
                  <a:lnTo>
                    <a:pt x="113188" y="0"/>
                  </a:lnTo>
                  <a:close/>
                  <a:moveTo>
                    <a:pt x="229341" y="167805"/>
                  </a:moveTo>
                  <a:lnTo>
                    <a:pt x="184857" y="28915"/>
                  </a:lnTo>
                  <a:lnTo>
                    <a:pt x="140373" y="167805"/>
                  </a:lnTo>
                  <a:lnTo>
                    <a:pt x="229341" y="167805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9C8FF39-435B-4F41-63BF-6AA84B7272F2}"/>
                </a:ext>
              </a:extLst>
            </p:cNvPr>
            <p:cNvSpPr/>
            <p:nvPr/>
          </p:nvSpPr>
          <p:spPr>
            <a:xfrm>
              <a:off x="2908940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69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0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69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0" y="154459"/>
                    <a:pt x="219950" y="113435"/>
                  </a:cubicBezTo>
                  <a:cubicBezTo>
                    <a:pt x="219950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C1ED4E4-F8A5-A20B-6AD4-BB9391F6ED43}"/>
                </a:ext>
              </a:extLst>
            </p:cNvPr>
            <p:cNvSpPr/>
            <p:nvPr/>
          </p:nvSpPr>
          <p:spPr>
            <a:xfrm>
              <a:off x="3274700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7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2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7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2" y="125050"/>
                  </a:lnTo>
                  <a:cubicBezTo>
                    <a:pt x="229342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179D2E6-BC9D-E24E-C289-6F1126B32F44}"/>
                </a:ext>
              </a:extLst>
            </p:cNvPr>
            <p:cNvSpPr/>
            <p:nvPr/>
          </p:nvSpPr>
          <p:spPr>
            <a:xfrm>
              <a:off x="36676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8DA7A61-5F09-ED4C-4C3F-491BEB9B2638}"/>
                </a:ext>
              </a:extLst>
            </p:cNvPr>
            <p:cNvSpPr/>
            <p:nvPr/>
          </p:nvSpPr>
          <p:spPr>
            <a:xfrm>
              <a:off x="407047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9725B8-D15B-8E24-5F61-D0663FBA3D89}"/>
                </a:ext>
              </a:extLst>
            </p:cNvPr>
            <p:cNvSpPr/>
            <p:nvPr/>
          </p:nvSpPr>
          <p:spPr>
            <a:xfrm>
              <a:off x="438878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9" y="179173"/>
                    <a:pt x="204628" y="167311"/>
                    <a:pt x="204628" y="124309"/>
                  </a:cubicBezTo>
                  <a:cubicBezTo>
                    <a:pt x="204628" y="81307"/>
                    <a:pt x="180409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1042831-6D4A-59C9-668D-5F4777F16B00}"/>
                </a:ext>
              </a:extLst>
            </p:cNvPr>
            <p:cNvSpPr/>
            <p:nvPr/>
          </p:nvSpPr>
          <p:spPr>
            <a:xfrm>
              <a:off x="4905792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70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1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70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1" y="154459"/>
                    <a:pt x="219951" y="113435"/>
                  </a:cubicBezTo>
                  <a:cubicBezTo>
                    <a:pt x="219951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0D4EF28-FB84-399A-80BD-2A880817995F}"/>
                </a:ext>
              </a:extLst>
            </p:cNvPr>
            <p:cNvSpPr/>
            <p:nvPr/>
          </p:nvSpPr>
          <p:spPr>
            <a:xfrm>
              <a:off x="5286874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7C90810-C70B-C363-3812-1558BB65D17F}"/>
                </a:ext>
              </a:extLst>
            </p:cNvPr>
            <p:cNvSpPr/>
            <p:nvPr/>
          </p:nvSpPr>
          <p:spPr>
            <a:xfrm>
              <a:off x="561111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8 w 352414"/>
                <a:gd name="csY4" fmla="*/ 71175 h 361311"/>
                <a:gd name="csX5" fmla="*/ 81554 w 352414"/>
                <a:gd name="csY5" fmla="*/ 180409 h 361311"/>
                <a:gd name="csX6" fmla="*/ 180408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5" y="71175"/>
                    <a:pt x="180408" y="71175"/>
                  </a:cubicBezTo>
                  <a:cubicBezTo>
                    <a:pt x="121096" y="71175"/>
                    <a:pt x="81554" y="108739"/>
                    <a:pt x="81554" y="180409"/>
                  </a:cubicBezTo>
                  <a:cubicBezTo>
                    <a:pt x="81554" y="252078"/>
                    <a:pt x="121096" y="289642"/>
                    <a:pt x="180408" y="289642"/>
                  </a:cubicBezTo>
                  <a:cubicBezTo>
                    <a:pt x="229835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48B78A0-7C81-FAE7-5ADD-3F7AC7E9898C}"/>
                </a:ext>
              </a:extLst>
            </p:cNvPr>
            <p:cNvSpPr/>
            <p:nvPr/>
          </p:nvSpPr>
          <p:spPr>
            <a:xfrm>
              <a:off x="601493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6 w 237249"/>
                <a:gd name="csY2" fmla="*/ 69198 h 348460"/>
                <a:gd name="csX3" fmla="*/ 158166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3 w 237249"/>
                <a:gd name="csY8" fmla="*/ 278768 h 348460"/>
                <a:gd name="csX9" fmla="*/ 79083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6" y="69198"/>
                  </a:lnTo>
                  <a:lnTo>
                    <a:pt x="158166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3" y="278768"/>
                  </a:lnTo>
                  <a:lnTo>
                    <a:pt x="79083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4ADBF28-397B-D525-E993-147BA6A2FE9B}"/>
                </a:ext>
              </a:extLst>
            </p:cNvPr>
            <p:cNvSpPr/>
            <p:nvPr/>
          </p:nvSpPr>
          <p:spPr>
            <a:xfrm>
              <a:off x="633324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8" y="179173"/>
                    <a:pt x="204628" y="167311"/>
                    <a:pt x="204628" y="124309"/>
                  </a:cubicBezTo>
                  <a:cubicBezTo>
                    <a:pt x="204628" y="81307"/>
                    <a:pt x="180408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433150E-0F6F-B05A-010F-DDDD74DE5C78}"/>
                </a:ext>
              </a:extLst>
            </p:cNvPr>
            <p:cNvSpPr/>
            <p:nvPr/>
          </p:nvSpPr>
          <p:spPr>
            <a:xfrm>
              <a:off x="6667371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D88D54D-FD6B-D686-81C7-E1344F93406F}"/>
                </a:ext>
              </a:extLst>
            </p:cNvPr>
            <p:cNvSpPr/>
            <p:nvPr/>
          </p:nvSpPr>
          <p:spPr>
            <a:xfrm>
              <a:off x="6985681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B7C9222-89C9-92EB-1CA9-4C7C670C0C41}"/>
                </a:ext>
              </a:extLst>
            </p:cNvPr>
            <p:cNvSpPr/>
            <p:nvPr/>
          </p:nvSpPr>
          <p:spPr>
            <a:xfrm>
              <a:off x="7332165" y="9187263"/>
              <a:ext cx="345001" cy="348460"/>
            </a:xfrm>
            <a:custGeom>
              <a:avLst/>
              <a:gdLst>
                <a:gd name="csX0" fmla="*/ 0 w 345001"/>
                <a:gd name="csY0" fmla="*/ 0 h 348460"/>
                <a:gd name="csX1" fmla="*/ 149270 w 345001"/>
                <a:gd name="csY1" fmla="*/ 0 h 348460"/>
                <a:gd name="csX2" fmla="*/ 265918 w 345001"/>
                <a:gd name="csY2" fmla="*/ 322759 h 348460"/>
                <a:gd name="csX3" fmla="*/ 265918 w 345001"/>
                <a:gd name="csY3" fmla="*/ 0 h 348460"/>
                <a:gd name="csX4" fmla="*/ 345001 w 345001"/>
                <a:gd name="csY4" fmla="*/ 0 h 348460"/>
                <a:gd name="csX5" fmla="*/ 345001 w 345001"/>
                <a:gd name="csY5" fmla="*/ 348461 h 348460"/>
                <a:gd name="csX6" fmla="*/ 195731 w 345001"/>
                <a:gd name="csY6" fmla="*/ 348461 h 348460"/>
                <a:gd name="csX7" fmla="*/ 79084 w 345001"/>
                <a:gd name="csY7" fmla="*/ 25702 h 348460"/>
                <a:gd name="csX8" fmla="*/ 79084 w 345001"/>
                <a:gd name="csY8" fmla="*/ 348461 h 348460"/>
                <a:gd name="csX9" fmla="*/ 0 w 345001"/>
                <a:gd name="csY9" fmla="*/ 348461 h 348460"/>
                <a:gd name="csX10" fmla="*/ 0 w 345001"/>
                <a:gd name="csY10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45001" h="348460">
                  <a:moveTo>
                    <a:pt x="0" y="0"/>
                  </a:moveTo>
                  <a:lnTo>
                    <a:pt x="149270" y="0"/>
                  </a:lnTo>
                  <a:lnTo>
                    <a:pt x="265918" y="322759"/>
                  </a:lnTo>
                  <a:lnTo>
                    <a:pt x="265918" y="0"/>
                  </a:lnTo>
                  <a:lnTo>
                    <a:pt x="345001" y="0"/>
                  </a:lnTo>
                  <a:lnTo>
                    <a:pt x="345001" y="348461"/>
                  </a:lnTo>
                  <a:lnTo>
                    <a:pt x="195731" y="348461"/>
                  </a:lnTo>
                  <a:lnTo>
                    <a:pt x="79084" y="25702"/>
                  </a:lnTo>
                  <a:lnTo>
                    <a:pt x="79084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2B4A270-1899-EC70-A912-B16BF89CA02A}"/>
                </a:ext>
              </a:extLst>
            </p:cNvPr>
            <p:cNvSpPr/>
            <p:nvPr/>
          </p:nvSpPr>
          <p:spPr>
            <a:xfrm>
              <a:off x="7744881" y="9187263"/>
              <a:ext cx="306942" cy="348460"/>
            </a:xfrm>
            <a:custGeom>
              <a:avLst/>
              <a:gdLst>
                <a:gd name="csX0" fmla="*/ 306942 w 306942"/>
                <a:gd name="csY0" fmla="*/ 0 h 348460"/>
                <a:gd name="csX1" fmla="*/ 306942 w 306942"/>
                <a:gd name="csY1" fmla="*/ 69198 h 348460"/>
                <a:gd name="csX2" fmla="*/ 193260 w 306942"/>
                <a:gd name="csY2" fmla="*/ 69198 h 348460"/>
                <a:gd name="csX3" fmla="*/ 193260 w 306942"/>
                <a:gd name="csY3" fmla="*/ 348461 h 348460"/>
                <a:gd name="csX4" fmla="*/ 114176 w 306942"/>
                <a:gd name="csY4" fmla="*/ 348461 h 348460"/>
                <a:gd name="csX5" fmla="*/ 114176 w 306942"/>
                <a:gd name="csY5" fmla="*/ 69198 h 348460"/>
                <a:gd name="csX6" fmla="*/ 0 w 306942"/>
                <a:gd name="csY6" fmla="*/ 69198 h 348460"/>
                <a:gd name="csX7" fmla="*/ 0 w 306942"/>
                <a:gd name="csY7" fmla="*/ 0 h 348460"/>
                <a:gd name="csX8" fmla="*/ 306942 w 306942"/>
                <a:gd name="csY8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06942" h="348460">
                  <a:moveTo>
                    <a:pt x="306942" y="0"/>
                  </a:moveTo>
                  <a:lnTo>
                    <a:pt x="306942" y="69198"/>
                  </a:lnTo>
                  <a:lnTo>
                    <a:pt x="193260" y="69198"/>
                  </a:lnTo>
                  <a:lnTo>
                    <a:pt x="193260" y="348461"/>
                  </a:lnTo>
                  <a:lnTo>
                    <a:pt x="114176" y="348461"/>
                  </a:lnTo>
                  <a:lnTo>
                    <a:pt x="114176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306942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680B2D7F-4CC3-E765-D33E-9ECBBC5B54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0093" y="3237349"/>
            <a:ext cx="3812299" cy="3812299"/>
          </a:xfrm>
          <a:custGeom>
            <a:avLst/>
            <a:gdLst>
              <a:gd name="csX0" fmla="*/ 3551238 w 7102475"/>
              <a:gd name="csY0" fmla="*/ 0 h 7102475"/>
              <a:gd name="csX1" fmla="*/ 7097855 w 7102475"/>
              <a:gd name="csY1" fmla="*/ 3368492 h 7102475"/>
              <a:gd name="csX2" fmla="*/ 7102475 w 7102475"/>
              <a:gd name="csY2" fmla="*/ 3551196 h 7102475"/>
              <a:gd name="csX3" fmla="*/ 7102475 w 7102475"/>
              <a:gd name="csY3" fmla="*/ 3551280 h 7102475"/>
              <a:gd name="csX4" fmla="*/ 7097855 w 7102475"/>
              <a:gd name="csY4" fmla="*/ 3733985 h 7102475"/>
              <a:gd name="csX5" fmla="*/ 3733985 w 7102475"/>
              <a:gd name="csY5" fmla="*/ 7097855 h 7102475"/>
              <a:gd name="csX6" fmla="*/ 3551280 w 7102475"/>
              <a:gd name="csY6" fmla="*/ 7102475 h 7102475"/>
              <a:gd name="csX7" fmla="*/ 3551196 w 7102475"/>
              <a:gd name="csY7" fmla="*/ 7102475 h 7102475"/>
              <a:gd name="csX8" fmla="*/ 3368492 w 7102475"/>
              <a:gd name="csY8" fmla="*/ 7097855 h 7102475"/>
              <a:gd name="csX9" fmla="*/ 0 w 7102475"/>
              <a:gd name="csY9" fmla="*/ 3551238 h 7102475"/>
              <a:gd name="csX10" fmla="*/ 3551238 w 7102475"/>
              <a:gd name="csY10" fmla="*/ 0 h 71024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7102475" h="7102475">
                <a:moveTo>
                  <a:pt x="3551238" y="0"/>
                </a:moveTo>
                <a:cubicBezTo>
                  <a:pt x="5451243" y="0"/>
                  <a:pt x="7002742" y="1492124"/>
                  <a:pt x="7097855" y="3368492"/>
                </a:cubicBezTo>
                <a:lnTo>
                  <a:pt x="7102475" y="3551196"/>
                </a:lnTo>
                <a:lnTo>
                  <a:pt x="7102475" y="3551280"/>
                </a:lnTo>
                <a:lnTo>
                  <a:pt x="7097855" y="3733985"/>
                </a:lnTo>
                <a:cubicBezTo>
                  <a:pt x="7005810" y="5549824"/>
                  <a:pt x="5549824" y="7005810"/>
                  <a:pt x="3733985" y="7097855"/>
                </a:cubicBezTo>
                <a:lnTo>
                  <a:pt x="3551280" y="7102475"/>
                </a:lnTo>
                <a:lnTo>
                  <a:pt x="3551196" y="7102475"/>
                </a:lnTo>
                <a:lnTo>
                  <a:pt x="3368492" y="7097855"/>
                </a:lnTo>
                <a:cubicBezTo>
                  <a:pt x="1492124" y="7002742"/>
                  <a:pt x="0" y="5451243"/>
                  <a:pt x="0" y="3551238"/>
                </a:cubicBezTo>
                <a:cubicBezTo>
                  <a:pt x="0" y="1589943"/>
                  <a:pt x="1589943" y="0"/>
                  <a:pt x="3551238" y="0"/>
                </a:cubicBezTo>
                <a:close/>
              </a:path>
            </a:pathLst>
          </a:custGeom>
          <a:pattFill prst="pct90">
            <a:fgClr>
              <a:srgbClr val="3FCFD5"/>
            </a:fgClr>
            <a:bgClr>
              <a:schemeClr val="accent3"/>
            </a:bgClr>
          </a:pattFill>
          <a:ln w="50800">
            <a:noFill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BB2FFD-1D37-A885-F5B4-076487A165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1234" y="8147739"/>
            <a:ext cx="4822695" cy="614247"/>
          </a:xfrm>
        </p:spPr>
        <p:txBody>
          <a:bodyPr wrap="square" lIns="0" tIns="0" rIns="0" bIns="0"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200" b="1" i="0"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 b="1">
                <a:latin typeface="+mn-lt"/>
              </a:defRPr>
            </a:lvl2pPr>
            <a:lvl3pPr>
              <a:buNone/>
              <a:defRPr b="1">
                <a:latin typeface="+mn-lt"/>
              </a:defRPr>
            </a:lvl3pPr>
            <a:lvl4pPr>
              <a:buNone/>
              <a:defRPr b="1">
                <a:latin typeface="+mn-lt"/>
              </a:defRPr>
            </a:lvl4pPr>
            <a:lvl5pPr>
              <a:buNone/>
              <a:defRPr b="1">
                <a:latin typeface="+mn-lt"/>
              </a:defRPr>
            </a:lvl5pPr>
          </a:lstStyle>
          <a:p>
            <a:pPr lvl="0"/>
            <a:r>
              <a:rPr lang="en-US" dirty="0"/>
              <a:t>PRÉNOM (EN MAJUSCULES)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8B5DB48-58C7-C406-3566-A0942336917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12062" y="3131537"/>
            <a:ext cx="4681039" cy="4023927"/>
          </a:xfrm>
        </p:spPr>
        <p:txBody>
          <a:bodyPr tIns="0" rIns="0" bIns="0" anchor="ctr"/>
          <a:lstStyle>
            <a:lvl1pPr marL="0" indent="0" algn="ctr">
              <a:lnSpc>
                <a:spcPts val="2800"/>
              </a:lnSpc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2pPr>
            <a:lvl3pPr>
              <a:buNone/>
              <a:defRPr>
                <a:solidFill>
                  <a:schemeClr val="bg1"/>
                </a:solidFill>
                <a:latin typeface="+mn-lt"/>
              </a:defRPr>
            </a:lvl3pPr>
            <a:lvl4pPr>
              <a:buNone/>
              <a:defRPr>
                <a:solidFill>
                  <a:schemeClr val="bg1"/>
                </a:solidFill>
                <a:latin typeface="+mn-lt"/>
              </a:defRPr>
            </a:lvl4pPr>
            <a:lvl5pPr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Texte par </a:t>
            </a:r>
            <a:r>
              <a:rPr lang="en-US" dirty="0" err="1"/>
              <a:t>défaut</a:t>
            </a:r>
            <a:r>
              <a:rPr lang="en-US" dirty="0"/>
              <a:t> à </a:t>
            </a:r>
            <a:r>
              <a:rPr lang="en-US" dirty="0" err="1"/>
              <a:t>remplacer</a:t>
            </a:r>
            <a:r>
              <a:rPr lang="en-US" dirty="0"/>
              <a:t>. </a:t>
            </a:r>
            <a:r>
              <a:rPr lang="en-US" dirty="0" err="1"/>
              <a:t>Inscrivez</a:t>
            </a:r>
            <a:r>
              <a:rPr lang="en-US" dirty="0"/>
              <a:t> </a:t>
            </a:r>
            <a:r>
              <a:rPr lang="en-US" dirty="0" err="1"/>
              <a:t>vos</a:t>
            </a:r>
            <a:r>
              <a:rPr lang="en-US" dirty="0"/>
              <a:t> </a:t>
            </a:r>
            <a:r>
              <a:rPr lang="en-US" dirty="0" err="1"/>
              <a:t>réflexions</a:t>
            </a:r>
            <a:r>
              <a:rPr lang="en-US" dirty="0"/>
              <a:t> </a:t>
            </a:r>
            <a:r>
              <a:rPr lang="en-US" dirty="0" err="1"/>
              <a:t>ici</a:t>
            </a:r>
            <a:r>
              <a:rPr lang="en-US" dirty="0"/>
              <a:t>. </a:t>
            </a:r>
            <a:r>
              <a:rPr lang="en-US" dirty="0" err="1"/>
              <a:t>Essayez</a:t>
            </a:r>
            <a:r>
              <a:rPr lang="en-US" dirty="0"/>
              <a:t> </a:t>
            </a:r>
            <a:r>
              <a:rPr lang="en-US" dirty="0" err="1"/>
              <a:t>d’atteindre</a:t>
            </a:r>
            <a:r>
              <a:rPr lang="en-US" dirty="0"/>
              <a:t> de 250 à 300 </a:t>
            </a:r>
            <a:r>
              <a:rPr lang="en-US" dirty="0" err="1"/>
              <a:t>caractères</a:t>
            </a:r>
            <a:r>
              <a:rPr lang="en-US" dirty="0"/>
              <a:t> environ.</a:t>
            </a:r>
            <a:br>
              <a:rPr lang="en-US" dirty="0"/>
            </a:br>
            <a:r>
              <a:rPr lang="en-US" dirty="0"/>
              <a:t>Lorem ipsum dolor sit amet, consectetur adipiscing elit, sed do eiusmod tempor incididunt ut labore et dolore magna aliqua.</a:t>
            </a:r>
            <a:br>
              <a:rPr lang="en-US" dirty="0"/>
            </a:br>
            <a:r>
              <a:rPr lang="en-US" dirty="0"/>
              <a:t>Excepteur sint occaecat cupidatat non provident.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449623A-5F3C-6677-0762-C733A58010B9}"/>
              </a:ext>
            </a:extLst>
          </p:cNvPr>
          <p:cNvGrpSpPr/>
          <p:nvPr userDrawn="1"/>
        </p:nvGrpSpPr>
        <p:grpSpPr>
          <a:xfrm>
            <a:off x="4992441" y="7695771"/>
            <a:ext cx="4720280" cy="453822"/>
            <a:chOff x="3602071" y="7695770"/>
            <a:chExt cx="5888951" cy="56618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4A37628-5D75-CAE1-B2BE-E847EE3A26A5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Graphic 45">
              <a:extLst>
                <a:ext uri="{FF2B5EF4-FFF2-40B4-BE49-F238E27FC236}">
                  <a16:creationId xmlns:a16="http://schemas.microsoft.com/office/drawing/2014/main" id="{699ACD69-44DC-AE2D-64BB-DBE74CB6DE37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F0EA6F-FFAF-705C-7959-47D8B146D5B3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AF1522E-38EC-2455-2B1C-FE6CE8DA1840}"/>
              </a:ext>
            </a:extLst>
          </p:cNvPr>
          <p:cNvGrpSpPr/>
          <p:nvPr userDrawn="1"/>
        </p:nvGrpSpPr>
        <p:grpSpPr>
          <a:xfrm rot="10800000">
            <a:off x="4992441" y="2137406"/>
            <a:ext cx="4720280" cy="453822"/>
            <a:chOff x="3602071" y="7695770"/>
            <a:chExt cx="5888951" cy="56618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5A3D28D-9CD7-70EC-25A7-A4E22E3F4064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Graphic 45">
              <a:extLst>
                <a:ext uri="{FF2B5EF4-FFF2-40B4-BE49-F238E27FC236}">
                  <a16:creationId xmlns:a16="http://schemas.microsoft.com/office/drawing/2014/main" id="{908F5BDE-335A-FFBB-1C2D-D887F3723114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ED3F92AE-B31F-3CD8-7CE3-B0F084DF49B6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E5BC827-CA3B-5E0B-D473-43D696B4375F}"/>
              </a:ext>
            </a:extLst>
          </p:cNvPr>
          <p:cNvSpPr txBox="1"/>
          <p:nvPr userDrawn="1"/>
        </p:nvSpPr>
        <p:spPr>
          <a:xfrm>
            <a:off x="5616498" y="8790098"/>
            <a:ext cx="34721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accent2"/>
                </a:solidFill>
              </a:rPr>
              <a:t>RÉCIPIENDAIRE D’UNE BOURSE</a:t>
            </a:r>
            <a:br>
              <a:rPr lang="en-US" sz="2000" b="1" i="1" dirty="0">
                <a:solidFill>
                  <a:schemeClr val="accent2"/>
                </a:solidFill>
              </a:rPr>
            </a:br>
            <a:r>
              <a:rPr lang="en-US" sz="2000" b="1" i="1" dirty="0">
                <a:solidFill>
                  <a:schemeClr val="accent2"/>
                </a:solidFill>
              </a:rPr>
              <a:t>D’ÉTUDES DE TC ÉNERGIE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F0B8FF2E-B2FC-F3B3-F427-026381439E7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3355" y="9610748"/>
            <a:ext cx="2078966" cy="399953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F779A1D7-37F9-4FAC-9993-33B4B69CC221}"/>
              </a:ext>
            </a:extLst>
          </p:cNvPr>
          <p:cNvGrpSpPr/>
          <p:nvPr userDrawn="1"/>
        </p:nvGrpSpPr>
        <p:grpSpPr>
          <a:xfrm>
            <a:off x="-4649188" y="-3"/>
            <a:ext cx="4407247" cy="6265781"/>
            <a:chOff x="10477007" y="683441"/>
            <a:chExt cx="4407247" cy="6265781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7A1F8B4-B770-5E98-2C93-BED9F6D1FBCA}"/>
                </a:ext>
              </a:extLst>
            </p:cNvPr>
            <p:cNvSpPr txBox="1"/>
            <p:nvPr userDrawn="1"/>
          </p:nvSpPr>
          <p:spPr>
            <a:xfrm>
              <a:off x="10477007" y="683441"/>
              <a:ext cx="3773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COMMENT UTILISER CE MODÈLE :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384D735-0037-35D6-4486-2CF3DCC64248}"/>
                </a:ext>
              </a:extLst>
            </p:cNvPr>
            <p:cNvSpPr txBox="1"/>
            <p:nvPr userDrawn="1"/>
          </p:nvSpPr>
          <p:spPr>
            <a:xfrm>
              <a:off x="10895961" y="1193800"/>
              <a:ext cx="3988293" cy="5755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en-US" sz="1600" b="1" dirty="0" err="1">
                  <a:solidFill>
                    <a:schemeClr val="tx2"/>
                  </a:solidFill>
                </a:rPr>
                <a:t>Modifiez</a:t>
              </a:r>
              <a:r>
                <a:rPr lang="en-US" sz="1600" b="1" dirty="0">
                  <a:solidFill>
                    <a:schemeClr val="tx2"/>
                  </a:solidFill>
                </a:rPr>
                <a:t> </a:t>
              </a:r>
              <a:r>
                <a:rPr lang="en-US" sz="1600" b="1" dirty="0" err="1">
                  <a:solidFill>
                    <a:schemeClr val="tx2"/>
                  </a:solidFill>
                </a:rPr>
                <a:t>votre</a:t>
              </a:r>
              <a:r>
                <a:rPr lang="en-US" sz="1600" b="1" dirty="0">
                  <a:solidFill>
                    <a:schemeClr val="tx2"/>
                  </a:solidFill>
                </a:rPr>
                <a:t> diapositive.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 err="1">
                  <a:solidFill>
                    <a:schemeClr val="tx2"/>
                  </a:solidFill>
                </a:rPr>
                <a:t>Remplacez</a:t>
              </a:r>
              <a:r>
                <a:rPr lang="en-US" sz="1600" b="0" dirty="0">
                  <a:solidFill>
                    <a:schemeClr val="tx2"/>
                  </a:solidFill>
                </a:rPr>
                <a:t> le </a:t>
              </a:r>
              <a:r>
                <a:rPr lang="en-US" sz="1600" b="0" dirty="0" err="1">
                  <a:solidFill>
                    <a:schemeClr val="tx2"/>
                  </a:solidFill>
                </a:rPr>
                <a:t>texte</a:t>
              </a:r>
              <a:r>
                <a:rPr lang="en-US" sz="1600" b="0" dirty="0">
                  <a:solidFill>
                    <a:schemeClr val="tx2"/>
                  </a:solidFill>
                </a:rPr>
                <a:t> et les images par </a:t>
              </a:r>
              <a:r>
                <a:rPr lang="en-US" sz="1600" b="0" dirty="0" err="1">
                  <a:solidFill>
                    <a:schemeClr val="tx2"/>
                  </a:solidFill>
                </a:rPr>
                <a:t>défaut</a:t>
              </a:r>
              <a:r>
                <a:rPr lang="en-US" sz="1600" b="0" dirty="0">
                  <a:solidFill>
                    <a:schemeClr val="tx2"/>
                  </a:solidFill>
                </a:rPr>
                <a:t> par </a:t>
              </a:r>
              <a:r>
                <a:rPr lang="en-US" sz="1600" b="0" dirty="0" err="1">
                  <a:solidFill>
                    <a:schemeClr val="tx2"/>
                  </a:solidFill>
                </a:rPr>
                <a:t>votre</a:t>
              </a:r>
              <a:r>
                <a:rPr lang="en-US" sz="1600" b="0" dirty="0">
                  <a:solidFill>
                    <a:schemeClr val="tx2"/>
                  </a:solidFill>
                </a:rPr>
                <a:t> propre </a:t>
              </a:r>
              <a:r>
                <a:rPr lang="en-US" sz="1600" b="0" dirty="0" err="1">
                  <a:solidFill>
                    <a:schemeClr val="tx2"/>
                  </a:solidFill>
                </a:rPr>
                <a:t>contenu</a:t>
              </a:r>
              <a:r>
                <a:rPr lang="en-US" sz="1600" b="0" dirty="0">
                  <a:solidFill>
                    <a:schemeClr val="tx2"/>
                  </a:solidFill>
                </a:rPr>
                <a:t>.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 err="1">
                  <a:solidFill>
                    <a:schemeClr val="tx2"/>
                  </a:solidFill>
                </a:rPr>
                <a:t>Vérifiez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dirty="0" err="1">
                  <a:solidFill>
                    <a:schemeClr val="tx2"/>
                  </a:solidFill>
                </a:rPr>
                <a:t>que</a:t>
              </a:r>
              <a:r>
                <a:rPr lang="en-US" sz="1600" b="0" dirty="0">
                  <a:solidFill>
                    <a:schemeClr val="tx2"/>
                  </a:solidFill>
                </a:rPr>
                <a:t> tout </a:t>
              </a:r>
              <a:r>
                <a:rPr lang="en-US" sz="1600" b="0" dirty="0" err="1">
                  <a:solidFill>
                    <a:schemeClr val="tx2"/>
                  </a:solidFill>
                </a:rPr>
                <a:t>s’affiche</a:t>
              </a:r>
              <a:r>
                <a:rPr lang="en-US" sz="1600" b="0" dirty="0">
                  <a:solidFill>
                    <a:schemeClr val="tx2"/>
                  </a:solidFill>
                </a:rPr>
                <a:t> correctement et </a:t>
              </a:r>
              <a:r>
                <a:rPr lang="en-US" sz="1600" b="0" dirty="0" err="1">
                  <a:solidFill>
                    <a:schemeClr val="tx2"/>
                  </a:solidFill>
                </a:rPr>
                <a:t>s’intègre</a:t>
              </a:r>
              <a:r>
                <a:rPr lang="en-US" sz="1600" b="0" dirty="0">
                  <a:solidFill>
                    <a:schemeClr val="tx2"/>
                  </a:solidFill>
                </a:rPr>
                <a:t> bien dans la mise </a:t>
              </a:r>
              <a:r>
                <a:rPr lang="en-US" sz="1600" b="0" dirty="0" err="1">
                  <a:solidFill>
                    <a:schemeClr val="tx2"/>
                  </a:solidFill>
                </a:rPr>
                <a:t>en</a:t>
              </a:r>
              <a:r>
                <a:rPr lang="en-US" sz="1600" b="0" dirty="0">
                  <a:solidFill>
                    <a:schemeClr val="tx2"/>
                  </a:solidFill>
                </a:rPr>
                <a:t> page.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Allez dans </a:t>
              </a:r>
              <a:r>
                <a:rPr lang="en-US" sz="1600" b="1" dirty="0" err="1">
                  <a:solidFill>
                    <a:schemeClr val="tx2"/>
                  </a:solidFill>
                </a:rPr>
                <a:t>Fichier</a:t>
              </a:r>
              <a:r>
                <a:rPr lang="en-US" sz="1600" b="1" dirty="0">
                  <a:solidFill>
                    <a:schemeClr val="tx2"/>
                  </a:solidFill>
                </a:rPr>
                <a:t> → </a:t>
              </a:r>
              <a:r>
                <a:rPr lang="en-US" sz="1600" b="1" dirty="0" err="1">
                  <a:solidFill>
                    <a:schemeClr val="tx2"/>
                  </a:solidFill>
                </a:rPr>
                <a:t>Enregistrer</a:t>
              </a:r>
              <a:r>
                <a:rPr lang="en-US" sz="1600" b="1" dirty="0">
                  <a:solidFill>
                    <a:schemeClr val="tx2"/>
                  </a:solidFill>
                </a:rPr>
                <a:t> sous.</a:t>
              </a:r>
              <a:endParaRPr lang="en-US" sz="1600" b="0" dirty="0">
                <a:solidFill>
                  <a:schemeClr val="tx2"/>
                </a:solidFill>
              </a:endParaRP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 err="1">
                  <a:solidFill>
                    <a:schemeClr val="tx2"/>
                  </a:solidFill>
                </a:rPr>
                <a:t>Choisissez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dirty="0" err="1">
                  <a:solidFill>
                    <a:schemeClr val="tx2"/>
                  </a:solidFill>
                </a:rPr>
                <a:t>l’emplacement</a:t>
              </a:r>
              <a:r>
                <a:rPr lang="en-US" sz="1600" b="0" dirty="0">
                  <a:solidFill>
                    <a:schemeClr val="tx2"/>
                  </a:solidFill>
                </a:rPr>
                <a:t> où vous </a:t>
              </a:r>
              <a:r>
                <a:rPr lang="en-US" sz="1600" b="0" dirty="0" err="1">
                  <a:solidFill>
                    <a:schemeClr val="tx2"/>
                  </a:solidFill>
                </a:rPr>
                <a:t>souhaitez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dirty="0" err="1">
                  <a:solidFill>
                    <a:schemeClr val="tx2"/>
                  </a:solidFill>
                </a:rPr>
                <a:t>enregistrer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dirty="0" err="1">
                  <a:solidFill>
                    <a:schemeClr val="tx2"/>
                  </a:solidFill>
                </a:rPr>
                <a:t>votre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dirty="0" err="1">
                  <a:solidFill>
                    <a:schemeClr val="tx2"/>
                  </a:solidFill>
                </a:rPr>
                <a:t>fichier</a:t>
              </a:r>
              <a:r>
                <a:rPr lang="en-US" sz="1600" b="0" dirty="0">
                  <a:solidFill>
                    <a:schemeClr val="tx2"/>
                  </a:solidFill>
                </a:rPr>
                <a:t>.</a:t>
              </a:r>
              <a:br>
                <a:rPr lang="en-US" sz="1600" b="0" dirty="0">
                  <a:solidFill>
                    <a:schemeClr val="tx2"/>
                  </a:solidFill>
                </a:rPr>
              </a:b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 err="1">
                  <a:solidFill>
                    <a:schemeClr val="tx2"/>
                  </a:solidFill>
                </a:rPr>
                <a:t>Modifiez</a:t>
              </a:r>
              <a:r>
                <a:rPr lang="en-US" sz="1600" b="1" dirty="0">
                  <a:solidFill>
                    <a:schemeClr val="tx2"/>
                  </a:solidFill>
                </a:rPr>
                <a:t> le type de </a:t>
              </a:r>
              <a:r>
                <a:rPr lang="en-US" sz="1600" b="1" dirty="0" err="1">
                  <a:solidFill>
                    <a:schemeClr val="tx2"/>
                  </a:solidFill>
                </a:rPr>
                <a:t>fichier</a:t>
              </a:r>
              <a:r>
                <a:rPr lang="en-US" sz="1600" b="1" dirty="0">
                  <a:solidFill>
                    <a:schemeClr val="tx2"/>
                  </a:solidFill>
                </a:rPr>
                <a:t>.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Dans le menu </a:t>
              </a:r>
              <a:r>
                <a:rPr lang="en-US" sz="1600" b="0" dirty="0" err="1">
                  <a:solidFill>
                    <a:schemeClr val="tx2"/>
                  </a:solidFill>
                </a:rPr>
                <a:t>déroulant</a:t>
              </a:r>
              <a:r>
                <a:rPr lang="en-US" sz="1600" b="0" dirty="0">
                  <a:solidFill>
                    <a:schemeClr val="tx2"/>
                  </a:solidFill>
                </a:rPr>
                <a:t> « Type de </a:t>
              </a:r>
              <a:r>
                <a:rPr lang="en-US" sz="1600" b="0" dirty="0" err="1">
                  <a:solidFill>
                    <a:schemeClr val="tx2"/>
                  </a:solidFill>
                </a:rPr>
                <a:t>fichier</a:t>
              </a:r>
              <a:r>
                <a:rPr lang="en-US" sz="1600" b="0" dirty="0">
                  <a:solidFill>
                    <a:schemeClr val="tx2"/>
                  </a:solidFill>
                </a:rPr>
                <a:t> », </a:t>
              </a:r>
              <a:r>
                <a:rPr lang="en-US" sz="1600" b="0" dirty="0" err="1">
                  <a:solidFill>
                    <a:schemeClr val="tx2"/>
                  </a:solidFill>
                </a:rPr>
                <a:t>sélectionnez</a:t>
              </a:r>
              <a:r>
                <a:rPr lang="en-US" sz="1600" b="0" dirty="0">
                  <a:solidFill>
                    <a:schemeClr val="tx2"/>
                  </a:solidFill>
                </a:rPr>
                <a:t> : Format JPEG (*.jpg).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 err="1">
                  <a:solidFill>
                    <a:schemeClr val="tx2"/>
                  </a:solidFill>
                </a:rPr>
                <a:t>Cliquez</a:t>
              </a:r>
              <a:r>
                <a:rPr lang="en-US" sz="1600" b="1" dirty="0">
                  <a:solidFill>
                    <a:schemeClr val="tx2"/>
                  </a:solidFill>
                </a:rPr>
                <a:t> sur </a:t>
              </a:r>
              <a:r>
                <a:rPr lang="en-US" sz="1600" b="1" dirty="0" err="1">
                  <a:solidFill>
                    <a:schemeClr val="tx2"/>
                  </a:solidFill>
                </a:rPr>
                <a:t>Enregistrer</a:t>
              </a:r>
              <a:r>
                <a:rPr lang="en-US" sz="1600" b="1" dirty="0">
                  <a:solidFill>
                    <a:schemeClr val="tx2"/>
                  </a:solidFill>
                </a:rPr>
                <a:t>.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PowerPoint vous </a:t>
              </a:r>
              <a:r>
                <a:rPr lang="en-US" sz="1600" b="0" dirty="0" err="1">
                  <a:solidFill>
                    <a:schemeClr val="tx2"/>
                  </a:solidFill>
                </a:rPr>
                <a:t>demandera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dirty="0" err="1">
                  <a:solidFill>
                    <a:schemeClr val="tx2"/>
                  </a:solidFill>
                </a:rPr>
                <a:t>quelles</a:t>
              </a:r>
              <a:r>
                <a:rPr lang="en-US" sz="1600" b="0" dirty="0">
                  <a:solidFill>
                    <a:schemeClr val="tx2"/>
                  </a:solidFill>
                </a:rPr>
                <a:t> diapositives vous </a:t>
              </a:r>
              <a:r>
                <a:rPr lang="en-US" sz="1600" b="0" dirty="0" err="1">
                  <a:solidFill>
                    <a:schemeClr val="tx2"/>
                  </a:solidFill>
                </a:rPr>
                <a:t>voulez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dirty="0" err="1">
                  <a:solidFill>
                    <a:schemeClr val="tx2"/>
                  </a:solidFill>
                </a:rPr>
                <a:t>enregistrer</a:t>
              </a:r>
              <a:r>
                <a:rPr lang="en-US" sz="1600" b="0" dirty="0">
                  <a:solidFill>
                    <a:schemeClr val="tx2"/>
                  </a:solidFill>
                </a:rPr>
                <a:t>, </a:t>
              </a:r>
              <a:r>
                <a:rPr lang="en-US" sz="1600" b="0" i="1" dirty="0" err="1">
                  <a:solidFill>
                    <a:schemeClr val="tx2"/>
                  </a:solidFill>
                </a:rPr>
                <a:t>Toutes</a:t>
              </a:r>
              <a:r>
                <a:rPr lang="en-US" sz="1600" b="0" i="1" dirty="0">
                  <a:solidFill>
                    <a:schemeClr val="tx2"/>
                  </a:solidFill>
                </a:rPr>
                <a:t> les diapositives </a:t>
              </a:r>
              <a:r>
                <a:rPr lang="en-US" sz="1600" b="0" i="1" dirty="0" err="1">
                  <a:solidFill>
                    <a:schemeClr val="tx2"/>
                  </a:solidFill>
                </a:rPr>
                <a:t>ou</a:t>
              </a:r>
              <a:r>
                <a:rPr lang="en-US" sz="1600" b="0" i="1" dirty="0">
                  <a:solidFill>
                    <a:schemeClr val="tx2"/>
                  </a:solidFill>
                </a:rPr>
                <a:t> Celle-ci </a:t>
              </a:r>
              <a:r>
                <a:rPr lang="en-US" sz="1600" b="0" i="1" dirty="0" err="1">
                  <a:solidFill>
                    <a:schemeClr val="tx2"/>
                  </a:solidFill>
                </a:rPr>
                <a:t>uniquement</a:t>
              </a:r>
              <a:r>
                <a:rPr lang="en-US" sz="1600" b="0" i="1" dirty="0">
                  <a:solidFill>
                    <a:schemeClr val="tx2"/>
                  </a:solidFill>
                </a:rPr>
                <a:t>.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 err="1">
                  <a:solidFill>
                    <a:schemeClr val="tx2"/>
                  </a:solidFill>
                </a:rPr>
                <a:t>Sélectionnez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i="1" dirty="0">
                  <a:solidFill>
                    <a:schemeClr val="tx2"/>
                  </a:solidFill>
                </a:rPr>
                <a:t>Celle-ci </a:t>
              </a:r>
              <a:r>
                <a:rPr lang="en-US" sz="1600" b="0" i="1" dirty="0" err="1">
                  <a:solidFill>
                    <a:schemeClr val="tx2"/>
                  </a:solidFill>
                </a:rPr>
                <a:t>uniquement</a:t>
              </a:r>
              <a:r>
                <a:rPr lang="en-US" sz="1600" b="0" i="1" dirty="0">
                  <a:solidFill>
                    <a:schemeClr val="tx2"/>
                  </a:solidFill>
                </a:rPr>
                <a:t>.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 err="1">
                  <a:solidFill>
                    <a:schemeClr val="tx2"/>
                  </a:solidFill>
                </a:rPr>
                <a:t>C’est</a:t>
              </a:r>
              <a:r>
                <a:rPr lang="en-US" sz="1600" b="1" dirty="0">
                  <a:solidFill>
                    <a:schemeClr val="tx2"/>
                  </a:solidFill>
                </a:rPr>
                <a:t> fait!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 err="1">
                  <a:solidFill>
                    <a:schemeClr val="tx2"/>
                  </a:solidFill>
                </a:rPr>
                <a:t>Votre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dirty="0" err="1">
                  <a:solidFill>
                    <a:schemeClr val="tx2"/>
                  </a:solidFill>
                </a:rPr>
                <a:t>fichier</a:t>
              </a:r>
              <a:r>
                <a:rPr lang="en-US" sz="1600" b="0" dirty="0">
                  <a:solidFill>
                    <a:schemeClr val="tx2"/>
                  </a:solidFill>
                </a:rPr>
                <a:t> JPEG sera </a:t>
              </a:r>
              <a:r>
                <a:rPr lang="en-US" sz="1600" b="0" dirty="0" err="1">
                  <a:solidFill>
                    <a:schemeClr val="tx2"/>
                  </a:solidFill>
                </a:rPr>
                <a:t>enregistré</a:t>
              </a:r>
              <a:r>
                <a:rPr lang="en-US" sz="1600" b="0" dirty="0">
                  <a:solidFill>
                    <a:schemeClr val="tx2"/>
                  </a:solidFill>
                </a:rPr>
                <a:t> dans le dossier </a:t>
              </a:r>
              <a:r>
                <a:rPr lang="en-US" sz="1600" b="0" dirty="0" err="1">
                  <a:solidFill>
                    <a:schemeClr val="tx2"/>
                  </a:solidFill>
                </a:rPr>
                <a:t>sélectionné</a:t>
              </a:r>
              <a:r>
                <a:rPr lang="en-US" sz="1600" b="0" dirty="0">
                  <a:solidFill>
                    <a:schemeClr val="tx2"/>
                  </a:solidFill>
                </a:rPr>
                <a:t>, prêt à </a:t>
              </a:r>
              <a:r>
                <a:rPr lang="en-US" sz="1600" b="0" dirty="0" err="1">
                  <a:solidFill>
                    <a:schemeClr val="tx2"/>
                  </a:solidFill>
                </a:rPr>
                <a:t>être</a:t>
              </a:r>
              <a:r>
                <a:rPr lang="en-US" sz="1600" b="0" dirty="0">
                  <a:solidFill>
                    <a:schemeClr val="tx2"/>
                  </a:solidFill>
                </a:rPr>
                <a:t> </a:t>
              </a:r>
              <a:r>
                <a:rPr lang="en-US" sz="1600" b="0" dirty="0" err="1">
                  <a:solidFill>
                    <a:schemeClr val="tx2"/>
                  </a:solidFill>
                </a:rPr>
                <a:t>partagé</a:t>
              </a:r>
              <a:r>
                <a:rPr lang="en-US" sz="1600" b="0" dirty="0">
                  <a:solidFill>
                    <a:schemeClr val="tx2"/>
                  </a:solidFill>
                </a:rPr>
                <a:t>.</a:t>
              </a: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1AEF76B-F921-E05D-4949-B320CC2C886A}"/>
                </a:ext>
              </a:extLst>
            </p:cNvPr>
            <p:cNvSpPr/>
            <p:nvPr userDrawn="1"/>
          </p:nvSpPr>
          <p:spPr>
            <a:xfrm>
              <a:off x="10663678" y="1258818"/>
              <a:ext cx="179205" cy="225550"/>
            </a:xfrm>
            <a:custGeom>
              <a:avLst/>
              <a:gdLst>
                <a:gd name="connsiteX0" fmla="*/ 152305 w 384143"/>
                <a:gd name="connsiteY0" fmla="*/ 0 h 483489"/>
                <a:gd name="connsiteX1" fmla="*/ 384143 w 384143"/>
                <a:gd name="connsiteY1" fmla="*/ 0 h 483489"/>
                <a:gd name="connsiteX2" fmla="*/ 384143 w 384143"/>
                <a:gd name="connsiteY2" fmla="*/ 483489 h 483489"/>
                <a:gd name="connsiteX3" fmla="*/ 244221 w 384143"/>
                <a:gd name="connsiteY3" fmla="*/ 483489 h 483489"/>
                <a:gd name="connsiteX4" fmla="*/ 244221 w 384143"/>
                <a:gd name="connsiteY4" fmla="*/ 64484 h 483489"/>
                <a:gd name="connsiteX5" fmla="*/ 46673 w 384143"/>
                <a:gd name="connsiteY5" fmla="*/ 303181 h 483489"/>
                <a:gd name="connsiteX6" fmla="*/ 0 w 384143"/>
                <a:gd name="connsiteY6" fmla="*/ 183166 h 483489"/>
                <a:gd name="connsiteX7" fmla="*/ 152305 w 384143"/>
                <a:gd name="connsiteY7" fmla="*/ 0 h 483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143" h="483489">
                  <a:moveTo>
                    <a:pt x="152305" y="0"/>
                  </a:moveTo>
                  <a:lnTo>
                    <a:pt x="384143" y="0"/>
                  </a:lnTo>
                  <a:lnTo>
                    <a:pt x="384143" y="483489"/>
                  </a:lnTo>
                  <a:lnTo>
                    <a:pt x="244221" y="483489"/>
                  </a:lnTo>
                  <a:lnTo>
                    <a:pt x="244221" y="64484"/>
                  </a:lnTo>
                  <a:cubicBezTo>
                    <a:pt x="232601" y="178975"/>
                    <a:pt x="200978" y="258604"/>
                    <a:pt x="46673" y="303181"/>
                  </a:cubicBezTo>
                  <a:lnTo>
                    <a:pt x="0" y="183166"/>
                  </a:lnTo>
                  <a:cubicBezTo>
                    <a:pt x="103537" y="148876"/>
                    <a:pt x="146114" y="116681"/>
                    <a:pt x="152305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21317F4-8BCD-BFA3-642D-A0952CA0E35E}"/>
                </a:ext>
              </a:extLst>
            </p:cNvPr>
            <p:cNvSpPr/>
            <p:nvPr userDrawn="1"/>
          </p:nvSpPr>
          <p:spPr>
            <a:xfrm>
              <a:off x="10649436" y="2706475"/>
              <a:ext cx="207688" cy="230439"/>
            </a:xfrm>
            <a:custGeom>
              <a:avLst/>
              <a:gdLst>
                <a:gd name="connsiteX0" fmla="*/ 237363 w 445198"/>
                <a:gd name="connsiteY0" fmla="*/ 191 h 493966"/>
                <a:gd name="connsiteX1" fmla="*/ 445198 w 445198"/>
                <a:gd name="connsiteY1" fmla="*/ 168212 h 493966"/>
                <a:gd name="connsiteX2" fmla="*/ 56960 w 445198"/>
                <a:gd name="connsiteY2" fmla="*/ 371189 h 493966"/>
                <a:gd name="connsiteX3" fmla="*/ 445198 w 445198"/>
                <a:gd name="connsiteY3" fmla="*/ 371189 h 493966"/>
                <a:gd name="connsiteX4" fmla="*/ 445198 w 445198"/>
                <a:gd name="connsiteY4" fmla="*/ 493967 h 493966"/>
                <a:gd name="connsiteX5" fmla="*/ 6953 w 445198"/>
                <a:gd name="connsiteY5" fmla="*/ 493967 h 493966"/>
                <a:gd name="connsiteX6" fmla="*/ 6953 w 445198"/>
                <a:gd name="connsiteY6" fmla="*/ 259366 h 493966"/>
                <a:gd name="connsiteX7" fmla="*/ 305943 w 445198"/>
                <a:gd name="connsiteY7" fmla="*/ 165354 h 493966"/>
                <a:gd name="connsiteX8" fmla="*/ 234601 w 445198"/>
                <a:gd name="connsiteY8" fmla="*/ 122111 h 493966"/>
                <a:gd name="connsiteX9" fmla="*/ 139256 w 445198"/>
                <a:gd name="connsiteY9" fmla="*/ 224981 h 493966"/>
                <a:gd name="connsiteX10" fmla="*/ 0 w 445198"/>
                <a:gd name="connsiteY10" fmla="*/ 224981 h 493966"/>
                <a:gd name="connsiteX11" fmla="*/ 237268 w 445198"/>
                <a:gd name="connsiteY11" fmla="*/ 0 h 493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5198" h="493966">
                  <a:moveTo>
                    <a:pt x="237363" y="191"/>
                  </a:moveTo>
                  <a:cubicBezTo>
                    <a:pt x="360807" y="191"/>
                    <a:pt x="445198" y="57150"/>
                    <a:pt x="445198" y="168212"/>
                  </a:cubicBezTo>
                  <a:cubicBezTo>
                    <a:pt x="445198" y="317754"/>
                    <a:pt x="273748" y="337661"/>
                    <a:pt x="56960" y="371189"/>
                  </a:cubicBezTo>
                  <a:lnTo>
                    <a:pt x="445198" y="371189"/>
                  </a:lnTo>
                  <a:lnTo>
                    <a:pt x="445198" y="493967"/>
                  </a:lnTo>
                  <a:lnTo>
                    <a:pt x="6953" y="493967"/>
                  </a:lnTo>
                  <a:lnTo>
                    <a:pt x="6953" y="259366"/>
                  </a:lnTo>
                  <a:cubicBezTo>
                    <a:pt x="188690" y="245650"/>
                    <a:pt x="305943" y="222314"/>
                    <a:pt x="305943" y="165354"/>
                  </a:cubicBezTo>
                  <a:cubicBezTo>
                    <a:pt x="305943" y="150305"/>
                    <a:pt x="296990" y="122111"/>
                    <a:pt x="234601" y="122111"/>
                  </a:cubicBezTo>
                  <a:cubicBezTo>
                    <a:pt x="161163" y="122111"/>
                    <a:pt x="139256" y="159163"/>
                    <a:pt x="139256" y="224981"/>
                  </a:cubicBezTo>
                  <a:lnTo>
                    <a:pt x="0" y="224981"/>
                  </a:lnTo>
                  <a:cubicBezTo>
                    <a:pt x="0" y="66580"/>
                    <a:pt x="104299" y="0"/>
                    <a:pt x="237268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28C3EC9A-5280-D237-C994-C64D42813FED}"/>
                </a:ext>
              </a:extLst>
            </p:cNvPr>
            <p:cNvSpPr/>
            <p:nvPr userDrawn="1"/>
          </p:nvSpPr>
          <p:spPr>
            <a:xfrm>
              <a:off x="10645282" y="3682467"/>
              <a:ext cx="215997" cy="235194"/>
            </a:xfrm>
            <a:custGeom>
              <a:avLst/>
              <a:gdLst>
                <a:gd name="connsiteX0" fmla="*/ 234696 w 463010"/>
                <a:gd name="connsiteY0" fmla="*/ 381381 h 504158"/>
                <a:gd name="connsiteX1" fmla="*/ 323850 w 463010"/>
                <a:gd name="connsiteY1" fmla="*/ 342329 h 504158"/>
                <a:gd name="connsiteX2" fmla="*/ 272415 w 463010"/>
                <a:gd name="connsiteY2" fmla="*/ 304610 h 504158"/>
                <a:gd name="connsiteX3" fmla="*/ 205168 w 463010"/>
                <a:gd name="connsiteY3" fmla="*/ 304610 h 504158"/>
                <a:gd name="connsiteX4" fmla="*/ 205168 w 463010"/>
                <a:gd name="connsiteY4" fmla="*/ 192119 h 504158"/>
                <a:gd name="connsiteX5" fmla="*/ 272415 w 463010"/>
                <a:gd name="connsiteY5" fmla="*/ 192119 h 504158"/>
                <a:gd name="connsiteX6" fmla="*/ 316992 w 463010"/>
                <a:gd name="connsiteY6" fmla="*/ 161925 h 504158"/>
                <a:gd name="connsiteX7" fmla="*/ 230600 w 463010"/>
                <a:gd name="connsiteY7" fmla="*/ 122111 h 504158"/>
                <a:gd name="connsiteX8" fmla="*/ 146209 w 463010"/>
                <a:gd name="connsiteY8" fmla="*/ 176975 h 504158"/>
                <a:gd name="connsiteX9" fmla="*/ 6953 w 463010"/>
                <a:gd name="connsiteY9" fmla="*/ 176975 h 504158"/>
                <a:gd name="connsiteX10" fmla="*/ 240792 w 463010"/>
                <a:gd name="connsiteY10" fmla="*/ 0 h 504158"/>
                <a:gd name="connsiteX11" fmla="*/ 456152 w 463010"/>
                <a:gd name="connsiteY11" fmla="*/ 133064 h 504158"/>
                <a:gd name="connsiteX12" fmla="*/ 366998 w 463010"/>
                <a:gd name="connsiteY12" fmla="*/ 246888 h 504158"/>
                <a:gd name="connsiteX13" fmla="*/ 463010 w 463010"/>
                <a:gd name="connsiteY13" fmla="*/ 358712 h 504158"/>
                <a:gd name="connsiteX14" fmla="*/ 241459 w 463010"/>
                <a:gd name="connsiteY14" fmla="*/ 504158 h 504158"/>
                <a:gd name="connsiteX15" fmla="*/ 0 w 463010"/>
                <a:gd name="connsiteY15" fmla="*/ 309372 h 504158"/>
                <a:gd name="connsiteX16" fmla="*/ 139255 w 463010"/>
                <a:gd name="connsiteY16" fmla="*/ 309372 h 504158"/>
                <a:gd name="connsiteX17" fmla="*/ 234601 w 463010"/>
                <a:gd name="connsiteY17" fmla="*/ 381381 h 5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63010" h="504158">
                  <a:moveTo>
                    <a:pt x="234696" y="381381"/>
                  </a:moveTo>
                  <a:cubicBezTo>
                    <a:pt x="291655" y="381381"/>
                    <a:pt x="323850" y="373856"/>
                    <a:pt x="323850" y="342329"/>
                  </a:cubicBezTo>
                  <a:cubicBezTo>
                    <a:pt x="323850" y="319659"/>
                    <a:pt x="303943" y="304610"/>
                    <a:pt x="272415" y="304610"/>
                  </a:cubicBezTo>
                  <a:lnTo>
                    <a:pt x="205168" y="304610"/>
                  </a:lnTo>
                  <a:lnTo>
                    <a:pt x="205168" y="192119"/>
                  </a:lnTo>
                  <a:lnTo>
                    <a:pt x="272415" y="192119"/>
                  </a:lnTo>
                  <a:cubicBezTo>
                    <a:pt x="303943" y="192119"/>
                    <a:pt x="316992" y="181166"/>
                    <a:pt x="316992" y="161925"/>
                  </a:cubicBezTo>
                  <a:cubicBezTo>
                    <a:pt x="316992" y="134493"/>
                    <a:pt x="293656" y="122111"/>
                    <a:pt x="230600" y="122111"/>
                  </a:cubicBezTo>
                  <a:cubicBezTo>
                    <a:pt x="167545" y="122111"/>
                    <a:pt x="146209" y="133064"/>
                    <a:pt x="146209" y="176975"/>
                  </a:cubicBezTo>
                  <a:lnTo>
                    <a:pt x="6953" y="176975"/>
                  </a:lnTo>
                  <a:cubicBezTo>
                    <a:pt x="6953" y="39815"/>
                    <a:pt x="117348" y="0"/>
                    <a:pt x="240792" y="0"/>
                  </a:cubicBezTo>
                  <a:cubicBezTo>
                    <a:pt x="356044" y="0"/>
                    <a:pt x="456152" y="34290"/>
                    <a:pt x="456152" y="133064"/>
                  </a:cubicBezTo>
                  <a:cubicBezTo>
                    <a:pt x="456152" y="200311"/>
                    <a:pt x="407480" y="235268"/>
                    <a:pt x="366998" y="246888"/>
                  </a:cubicBezTo>
                  <a:cubicBezTo>
                    <a:pt x="399955" y="252413"/>
                    <a:pt x="463010" y="274987"/>
                    <a:pt x="463010" y="358712"/>
                  </a:cubicBezTo>
                  <a:cubicBezTo>
                    <a:pt x="463010" y="470535"/>
                    <a:pt x="356044" y="504158"/>
                    <a:pt x="241459" y="504158"/>
                  </a:cubicBezTo>
                  <a:cubicBezTo>
                    <a:pt x="117348" y="504158"/>
                    <a:pt x="0" y="464344"/>
                    <a:pt x="0" y="309372"/>
                  </a:cubicBezTo>
                  <a:lnTo>
                    <a:pt x="139255" y="309372"/>
                  </a:lnTo>
                  <a:cubicBezTo>
                    <a:pt x="139255" y="372428"/>
                    <a:pt x="170783" y="381381"/>
                    <a:pt x="234601" y="381381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7A3AAC8C-7844-CA8C-CB20-48BC695B84D4}"/>
                </a:ext>
              </a:extLst>
            </p:cNvPr>
            <p:cNvSpPr/>
            <p:nvPr userDrawn="1"/>
          </p:nvSpPr>
          <p:spPr>
            <a:xfrm>
              <a:off x="10651236" y="4652198"/>
              <a:ext cx="204088" cy="225550"/>
            </a:xfrm>
            <a:custGeom>
              <a:avLst/>
              <a:gdLst>
                <a:gd name="connsiteX0" fmla="*/ 388810 w 437483"/>
                <a:gd name="connsiteY0" fmla="*/ 217361 h 483488"/>
                <a:gd name="connsiteX1" fmla="*/ 388810 w 437483"/>
                <a:gd name="connsiteY1" fmla="*/ 296894 h 483488"/>
                <a:gd name="connsiteX2" fmla="*/ 437483 w 437483"/>
                <a:gd name="connsiteY2" fmla="*/ 296894 h 483488"/>
                <a:gd name="connsiteX3" fmla="*/ 437483 w 437483"/>
                <a:gd name="connsiteY3" fmla="*/ 412147 h 483488"/>
                <a:gd name="connsiteX4" fmla="*/ 388810 w 437483"/>
                <a:gd name="connsiteY4" fmla="*/ 412147 h 483488"/>
                <a:gd name="connsiteX5" fmla="*/ 388810 w 437483"/>
                <a:gd name="connsiteY5" fmla="*/ 483489 h 483488"/>
                <a:gd name="connsiteX6" fmla="*/ 257175 w 437483"/>
                <a:gd name="connsiteY6" fmla="*/ 483489 h 483488"/>
                <a:gd name="connsiteX7" fmla="*/ 257175 w 437483"/>
                <a:gd name="connsiteY7" fmla="*/ 412147 h 483488"/>
                <a:gd name="connsiteX8" fmla="*/ 0 w 437483"/>
                <a:gd name="connsiteY8" fmla="*/ 412147 h 483488"/>
                <a:gd name="connsiteX9" fmla="*/ 0 w 437483"/>
                <a:gd name="connsiteY9" fmla="*/ 182404 h 483488"/>
                <a:gd name="connsiteX10" fmla="*/ 192024 w 437483"/>
                <a:gd name="connsiteY10" fmla="*/ 0 h 483488"/>
                <a:gd name="connsiteX11" fmla="*/ 323755 w 437483"/>
                <a:gd name="connsiteY11" fmla="*/ 0 h 483488"/>
                <a:gd name="connsiteX12" fmla="*/ 50768 w 437483"/>
                <a:gd name="connsiteY12" fmla="*/ 296990 h 483488"/>
                <a:gd name="connsiteX13" fmla="*/ 257175 w 437483"/>
                <a:gd name="connsiteY13" fmla="*/ 296990 h 483488"/>
                <a:gd name="connsiteX14" fmla="*/ 257175 w 437483"/>
                <a:gd name="connsiteY14" fmla="*/ 217456 h 483488"/>
                <a:gd name="connsiteX15" fmla="*/ 388810 w 437483"/>
                <a:gd name="connsiteY15" fmla="*/ 217456 h 48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7483" h="483488">
                  <a:moveTo>
                    <a:pt x="388810" y="217361"/>
                  </a:moveTo>
                  <a:lnTo>
                    <a:pt x="388810" y="296894"/>
                  </a:lnTo>
                  <a:lnTo>
                    <a:pt x="437483" y="296894"/>
                  </a:lnTo>
                  <a:lnTo>
                    <a:pt x="437483" y="412147"/>
                  </a:lnTo>
                  <a:lnTo>
                    <a:pt x="388810" y="412147"/>
                  </a:lnTo>
                  <a:lnTo>
                    <a:pt x="388810" y="483489"/>
                  </a:lnTo>
                  <a:lnTo>
                    <a:pt x="257175" y="483489"/>
                  </a:lnTo>
                  <a:lnTo>
                    <a:pt x="257175" y="412147"/>
                  </a:lnTo>
                  <a:lnTo>
                    <a:pt x="0" y="412147"/>
                  </a:lnTo>
                  <a:lnTo>
                    <a:pt x="0" y="182404"/>
                  </a:lnTo>
                  <a:cubicBezTo>
                    <a:pt x="121444" y="176213"/>
                    <a:pt x="186595" y="113824"/>
                    <a:pt x="192024" y="0"/>
                  </a:cubicBezTo>
                  <a:lnTo>
                    <a:pt x="323755" y="0"/>
                  </a:lnTo>
                  <a:cubicBezTo>
                    <a:pt x="320326" y="168688"/>
                    <a:pt x="218789" y="270224"/>
                    <a:pt x="50768" y="296990"/>
                  </a:cubicBezTo>
                  <a:lnTo>
                    <a:pt x="257175" y="296990"/>
                  </a:lnTo>
                  <a:lnTo>
                    <a:pt x="257175" y="217456"/>
                  </a:lnTo>
                  <a:lnTo>
                    <a:pt x="388810" y="21745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5BC21379-EE08-8FC8-8EC2-73317345D0B4}"/>
                </a:ext>
              </a:extLst>
            </p:cNvPr>
            <p:cNvSpPr/>
            <p:nvPr userDrawn="1"/>
          </p:nvSpPr>
          <p:spPr>
            <a:xfrm>
              <a:off x="10646592" y="6148033"/>
              <a:ext cx="213376" cy="230395"/>
            </a:xfrm>
            <a:custGeom>
              <a:avLst/>
              <a:gdLst>
                <a:gd name="connsiteX0" fmla="*/ 0 w 457390"/>
                <a:gd name="connsiteY0" fmla="*/ 310610 h 493871"/>
                <a:gd name="connsiteX1" fmla="*/ 131731 w 457390"/>
                <a:gd name="connsiteY1" fmla="*/ 310610 h 493871"/>
                <a:gd name="connsiteX2" fmla="*/ 235268 w 457390"/>
                <a:gd name="connsiteY2" fmla="*/ 378524 h 493871"/>
                <a:gd name="connsiteX3" fmla="*/ 326517 w 457390"/>
                <a:gd name="connsiteY3" fmla="*/ 313373 h 493871"/>
                <a:gd name="connsiteX4" fmla="*/ 232505 w 457390"/>
                <a:gd name="connsiteY4" fmla="*/ 250317 h 493871"/>
                <a:gd name="connsiteX5" fmla="*/ 138494 w 457390"/>
                <a:gd name="connsiteY5" fmla="*/ 290798 h 493871"/>
                <a:gd name="connsiteX6" fmla="*/ 6096 w 457390"/>
                <a:gd name="connsiteY6" fmla="*/ 221552 h 493871"/>
                <a:gd name="connsiteX7" fmla="*/ 54769 w 457390"/>
                <a:gd name="connsiteY7" fmla="*/ 0 h 493871"/>
                <a:gd name="connsiteX8" fmla="*/ 417576 w 457390"/>
                <a:gd name="connsiteY8" fmla="*/ 0 h 493871"/>
                <a:gd name="connsiteX9" fmla="*/ 417576 w 457390"/>
                <a:gd name="connsiteY9" fmla="*/ 115252 h 493871"/>
                <a:gd name="connsiteX10" fmla="*/ 163830 w 457390"/>
                <a:gd name="connsiteY10" fmla="*/ 115252 h 493871"/>
                <a:gd name="connsiteX11" fmla="*/ 133636 w 457390"/>
                <a:gd name="connsiteY11" fmla="*/ 232505 h 493871"/>
                <a:gd name="connsiteX12" fmla="*/ 290036 w 457390"/>
                <a:gd name="connsiteY12" fmla="*/ 142018 h 493871"/>
                <a:gd name="connsiteX13" fmla="*/ 457390 w 457390"/>
                <a:gd name="connsiteY13" fmla="*/ 305276 h 493871"/>
                <a:gd name="connsiteX14" fmla="*/ 233839 w 457390"/>
                <a:gd name="connsiteY14" fmla="*/ 493871 h 493871"/>
                <a:gd name="connsiteX15" fmla="*/ 0 w 457390"/>
                <a:gd name="connsiteY15" fmla="*/ 310706 h 493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57390" h="493871">
                  <a:moveTo>
                    <a:pt x="0" y="310610"/>
                  </a:moveTo>
                  <a:lnTo>
                    <a:pt x="131731" y="310610"/>
                  </a:lnTo>
                  <a:cubicBezTo>
                    <a:pt x="131731" y="355187"/>
                    <a:pt x="167354" y="378524"/>
                    <a:pt x="235268" y="378524"/>
                  </a:cubicBezTo>
                  <a:cubicBezTo>
                    <a:pt x="303181" y="378524"/>
                    <a:pt x="326517" y="354521"/>
                    <a:pt x="326517" y="313373"/>
                  </a:cubicBezTo>
                  <a:cubicBezTo>
                    <a:pt x="326517" y="263271"/>
                    <a:pt x="281273" y="250317"/>
                    <a:pt x="232505" y="250317"/>
                  </a:cubicBezTo>
                  <a:cubicBezTo>
                    <a:pt x="188595" y="250317"/>
                    <a:pt x="157067" y="259271"/>
                    <a:pt x="138494" y="290798"/>
                  </a:cubicBezTo>
                  <a:lnTo>
                    <a:pt x="6096" y="221552"/>
                  </a:lnTo>
                  <a:lnTo>
                    <a:pt x="54769" y="0"/>
                  </a:lnTo>
                  <a:lnTo>
                    <a:pt x="417576" y="0"/>
                  </a:lnTo>
                  <a:lnTo>
                    <a:pt x="417576" y="115252"/>
                  </a:lnTo>
                  <a:lnTo>
                    <a:pt x="163830" y="115252"/>
                  </a:lnTo>
                  <a:lnTo>
                    <a:pt x="133636" y="232505"/>
                  </a:lnTo>
                  <a:cubicBezTo>
                    <a:pt x="161735" y="170117"/>
                    <a:pt x="217361" y="142018"/>
                    <a:pt x="290036" y="142018"/>
                  </a:cubicBezTo>
                  <a:cubicBezTo>
                    <a:pt x="382619" y="142018"/>
                    <a:pt x="457390" y="190024"/>
                    <a:pt x="457390" y="305276"/>
                  </a:cubicBezTo>
                  <a:cubicBezTo>
                    <a:pt x="457390" y="433578"/>
                    <a:pt x="369570" y="493871"/>
                    <a:pt x="233839" y="493871"/>
                  </a:cubicBezTo>
                  <a:cubicBezTo>
                    <a:pt x="111728" y="493871"/>
                    <a:pt x="0" y="446532"/>
                    <a:pt x="0" y="310706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3644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3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3E0F8991-3E1D-4E53-8F30-03487B84A96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57756168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3E0F8991-3E1D-4E53-8F30-03487B84A9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6A059-84C8-F347-ADC9-B2B7410DD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1021556"/>
            <a:ext cx="8872538" cy="855371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D39C0-0A95-7B4F-BA1B-38A92EF41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231" y="2159253"/>
            <a:ext cx="8872538" cy="710619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FA383-E0D6-D042-9BD7-2845100AD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fld id="{084B539E-C0E5-4FEB-BAA8-35E3F6BECA31}" type="datetime4">
              <a:rPr lang="en-US" smtClean="0"/>
              <a:t>June 24,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9DABE-6A72-6644-8197-078037C94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7231" y="339329"/>
            <a:ext cx="8872537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r>
              <a:rPr lang="en-US"/>
              <a:t>Lorem ipsum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065D-DCFE-854A-9A4F-12592607E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6766" y="9547774"/>
            <a:ext cx="438071" cy="54768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500" b="1">
                <a:solidFill>
                  <a:srgbClr val="191919"/>
                </a:solidFill>
                <a:latin typeface="+mj-lt"/>
              </a:defRPr>
            </a:lvl1pPr>
          </a:lstStyle>
          <a:p>
            <a:fld id="{5F33C29C-B29B-5046-9203-657F307C8D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4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</p:sldLayoutIdLst>
  <p:hf sldNum="0"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0D64EF"/>
          </a:solidFill>
          <a:latin typeface="+mn-lt"/>
          <a:ea typeface="+mj-ea"/>
          <a:cs typeface="+mj-cs"/>
        </a:defRPr>
      </a:lvl1pPr>
    </p:titleStyle>
    <p:bodyStyle>
      <a:lvl1pPr marL="274320" indent="-27432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C7F51700-133E-4DA4-A9BA-8C03001D13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47618989"/>
              </p:ext>
            </p:extLst>
          </p:nvPr>
        </p:nvGraphicFramePr>
        <p:xfrm>
          <a:off x="-3998118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C7F51700-133E-4DA4-A9BA-8C03001D13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998118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CFB79E-A17F-97F2-8F47-D9B474AC4C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E179A34-6509-8DDD-150D-2D6E25F97A8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246F766-90C4-EDD8-FC0E-F864345AF2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453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TCE - 2023 Refresh">
      <a:dk1>
        <a:srgbClr val="0D64EF"/>
      </a:dk1>
      <a:lt1>
        <a:srgbClr val="FFFFFF"/>
      </a:lt1>
      <a:dk2>
        <a:srgbClr val="191919"/>
      </a:dk2>
      <a:lt2>
        <a:srgbClr val="E7E6E6"/>
      </a:lt2>
      <a:accent1>
        <a:srgbClr val="0D64EF"/>
      </a:accent1>
      <a:accent2>
        <a:srgbClr val="3FCFD5"/>
      </a:accent2>
      <a:accent3>
        <a:srgbClr val="002366"/>
      </a:accent3>
      <a:accent4>
        <a:srgbClr val="89CFF0"/>
      </a:accent4>
      <a:accent5>
        <a:srgbClr val="C1F50E"/>
      </a:accent5>
      <a:accent6>
        <a:srgbClr val="20799E"/>
      </a:accent6>
      <a:hlink>
        <a:srgbClr val="80E271"/>
      </a:hlink>
      <a:folHlink>
        <a:srgbClr val="2699E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CE Presentation Toolkit v4.2 EN.pptx" id="{2F3FABDE-14CB-4FF2-9A4A-9A258A957D62}" vid="{289B124B-628E-4FB8-8F5E-37985A3733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CA78143-9D98-4D52-B192-9AAB396809B9}">
  <we:reference id="e5263ec5-2e80-4a1e-9853-8d99118877c8" version="1.0.0.0" store="EXCatalog" storeType="EXCatalog"/>
  <we:alternateReferences/>
  <we:properties>
    <we:property name="MfxPersistedWebPartData" value="&quot;{\&quot;id\&quot;:\&quot;9618ab77-5f01-4bc1-9215-a074d87e0316\&quot;,\&quot;instanceId\&quot;:\&quot;0fb96a43-4e79-4be8-801e-60f2bd1854bb\&quot;,\&quot;title\&quot;:\&quot;PowerPoint addin (GO)\&quot;,\&quot;description\&quot;:\&quot;An intranet addin for PowerPoint.\&quot;,\&quot;audiences\&quot;:[],\&quot;serverProcessedContent\&quot;:{\&quot;htmlStrings\&quot;:{},\&quot;searchablePlainTexts\&quot;:{},\&quot;imageSources\&quot;:{},\&quot;links\&quot;:{}},\&quot;dataVersion\&quot;:\&quot;1.0\&quot;,\&quot;properties\&quot;:{\&quot;webPartTitle\&quot;:\&quot;\&quot;,\&quot;changedProperties\&quot;:[]},\&quot;containsDynamicDataSource\&quot;:false}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be2b4af-3aa2-4f68-922f-84e310d8c84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F59F76151802488AB89B1C3A876B55" ma:contentTypeVersion="18" ma:contentTypeDescription="Create a new document." ma:contentTypeScope="" ma:versionID="e014c30230f34ea5e9239dd35318ff44">
  <xsd:schema xmlns:xsd="http://www.w3.org/2001/XMLSchema" xmlns:xs="http://www.w3.org/2001/XMLSchema" xmlns:p="http://schemas.microsoft.com/office/2006/metadata/properties" xmlns:ns3="1f7b7158-da0a-41d9-b5a4-951805a81842" xmlns:ns4="0be2b4af-3aa2-4f68-922f-84e310d8c846" targetNamespace="http://schemas.microsoft.com/office/2006/metadata/properties" ma:root="true" ma:fieldsID="edca4beb4b3ac6eb6991fdb1dd16b370" ns3:_="" ns4:_="">
    <xsd:import namespace="1f7b7158-da0a-41d9-b5a4-951805a81842"/>
    <xsd:import namespace="0be2b4af-3aa2-4f68-922f-84e310d8c84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b7158-da0a-41d9-b5a4-951805a818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2b4af-3aa2-4f68-922f-84e310d8c8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FC1B35-51D3-4FDA-9119-4285277BF920}">
  <ds:schemaRefs>
    <ds:schemaRef ds:uri="0be2b4af-3aa2-4f68-922f-84e310d8c846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f7b7158-da0a-41d9-b5a4-951805a81842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44361A-9DD3-4815-A889-74CA934711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9294E7-ED17-4770-A8C2-73F72B584F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7b7158-da0a-41d9-b5a4-951805a81842"/>
    <ds:schemaRef ds:uri="0be2b4af-3aa2-4f68-922f-84e310d8c8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0cee36c-225c-4f48-b60b-921f444b5698}" enabled="0" method="" siteId="{b0cee36c-225c-4f48-b60b-921f444b56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TCE Presentation Toolkit v4.2 EN</Template>
  <TotalTime>659</TotalTime>
  <Words>154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Dupuis</dc:creator>
  <cp:lastModifiedBy>Alain Dupuis</cp:lastModifiedBy>
  <cp:revision>68</cp:revision>
  <dcterms:created xsi:type="dcterms:W3CDTF">2026-05-20T21:46:16Z</dcterms:created>
  <dcterms:modified xsi:type="dcterms:W3CDTF">2026-06-24T22:49:38Z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0x010100F0F59F76151802488AB89B1C3A876B55</vt:lpwstr>
  </property>
  <property fmtid="{D5CDD505-2E9C-101B-9397-08002B2CF9AE}" pid="3" name="MediaServiceImageTags">
    <vt:lpwstr/>
  </property>
</Properties>
</file>